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63" r:id="rId5"/>
    <p:sldId id="256" r:id="rId6"/>
    <p:sldId id="258" r:id="rId7"/>
    <p:sldId id="257" r:id="rId8"/>
    <p:sldId id="261" r:id="rId9"/>
    <p:sldId id="259" r:id="rId10"/>
    <p:sldId id="262"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8A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B1931-6B8A-4294-BB96-4675DB592723}" v="1" dt="2022-02-22T15:40:24.207"/>
    <p1510:client id="{C0E7E340-2DF8-2946-9B6C-E48EB9ABB139}" v="37" dt="2022-02-21T11:24:34.0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6327"/>
  </p:normalViewPr>
  <p:slideViewPr>
    <p:cSldViewPr snapToGrid="0" snapToObjects="1">
      <p:cViewPr varScale="1">
        <p:scale>
          <a:sx n="124" d="100"/>
          <a:sy n="124" d="100"/>
        </p:scale>
        <p:origin x="3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e Arlt" userId="S::b.arlt@gs-ms-grossaitingen.de::66f55f9a-0b63-4c59-b53a-b6c2d8518a83" providerId="AD" clId="Web-{9DCB1931-6B8A-4294-BB96-4675DB592723}"/>
    <pc:docChg chg="modSld">
      <pc:chgData name="Beate Arlt" userId="S::b.arlt@gs-ms-grossaitingen.de::66f55f9a-0b63-4c59-b53a-b6c2d8518a83" providerId="AD" clId="Web-{9DCB1931-6B8A-4294-BB96-4675DB592723}" dt="2022-02-22T15:40:24.207" v="0" actId="1076"/>
      <pc:docMkLst>
        <pc:docMk/>
      </pc:docMkLst>
      <pc:sldChg chg="modSp">
        <pc:chgData name="Beate Arlt" userId="S::b.arlt@gs-ms-grossaitingen.de::66f55f9a-0b63-4c59-b53a-b6c2d8518a83" providerId="AD" clId="Web-{9DCB1931-6B8A-4294-BB96-4675DB592723}" dt="2022-02-22T15:40:24.207" v="0" actId="1076"/>
        <pc:sldMkLst>
          <pc:docMk/>
          <pc:sldMk cId="3790640625" sldId="263"/>
        </pc:sldMkLst>
        <pc:picChg chg="mod">
          <ac:chgData name="Beate Arlt" userId="S::b.arlt@gs-ms-grossaitingen.de::66f55f9a-0b63-4c59-b53a-b6c2d8518a83" providerId="AD" clId="Web-{9DCB1931-6B8A-4294-BB96-4675DB592723}" dt="2022-02-22T15:40:24.207" v="0" actId="1076"/>
          <ac:picMkLst>
            <pc:docMk/>
            <pc:sldMk cId="3790640625" sldId="263"/>
            <ac:picMk id="6" creationId="{16DF3A96-DAF6-3F44-AFF6-DD2F487ABDA8}"/>
          </ac:picMkLst>
        </pc:picChg>
      </pc:sldChg>
    </pc:docChg>
  </pc:docChgLst>
  <pc:docChgLst>
    <pc:chgData name="Bettina Baumgartner" userId="59e96419-8e42-41d4-a95b-8f99083215d2" providerId="ADAL" clId="{C0E7E340-2DF8-2946-9B6C-E48EB9ABB139}"/>
    <pc:docChg chg="undo custSel addSld modSld sldOrd">
      <pc:chgData name="Bettina Baumgartner" userId="59e96419-8e42-41d4-a95b-8f99083215d2" providerId="ADAL" clId="{C0E7E340-2DF8-2946-9B6C-E48EB9ABB139}" dt="2022-02-21T11:31:00.930" v="359" actId="1036"/>
      <pc:docMkLst>
        <pc:docMk/>
      </pc:docMkLst>
      <pc:sldChg chg="modSp mod">
        <pc:chgData name="Bettina Baumgartner" userId="59e96419-8e42-41d4-a95b-8f99083215d2" providerId="ADAL" clId="{C0E7E340-2DF8-2946-9B6C-E48EB9ABB139}" dt="2022-02-21T09:55:00.733" v="2" actId="20577"/>
        <pc:sldMkLst>
          <pc:docMk/>
          <pc:sldMk cId="3669171906" sldId="256"/>
        </pc:sldMkLst>
        <pc:spChg chg="mod">
          <ac:chgData name="Bettina Baumgartner" userId="59e96419-8e42-41d4-a95b-8f99083215d2" providerId="ADAL" clId="{C0E7E340-2DF8-2946-9B6C-E48EB9ABB139}" dt="2022-02-21T09:55:00.733" v="2" actId="20577"/>
          <ac:spMkLst>
            <pc:docMk/>
            <pc:sldMk cId="3669171906" sldId="256"/>
            <ac:spMk id="3" creationId="{2B50F41E-7831-7C4C-A0E1-FA646CB54AB3}"/>
          </ac:spMkLst>
        </pc:spChg>
      </pc:sldChg>
      <pc:sldChg chg="modSp mod">
        <pc:chgData name="Bettina Baumgartner" userId="59e96419-8e42-41d4-a95b-8f99083215d2" providerId="ADAL" clId="{C0E7E340-2DF8-2946-9B6C-E48EB9ABB139}" dt="2022-02-21T11:31:00.930" v="359" actId="1036"/>
        <pc:sldMkLst>
          <pc:docMk/>
          <pc:sldMk cId="4167438095" sldId="257"/>
        </pc:sldMkLst>
        <pc:spChg chg="mod">
          <ac:chgData name="Bettina Baumgartner" userId="59e96419-8e42-41d4-a95b-8f99083215d2" providerId="ADAL" clId="{C0E7E340-2DF8-2946-9B6C-E48EB9ABB139}" dt="2022-02-21T11:23:28.710" v="187" actId="20577"/>
          <ac:spMkLst>
            <pc:docMk/>
            <pc:sldMk cId="4167438095" sldId="257"/>
            <ac:spMk id="2" creationId="{E7966FE5-EF85-5A4F-9678-CDE4CD423DA9}"/>
          </ac:spMkLst>
        </pc:spChg>
        <pc:spChg chg="mod">
          <ac:chgData name="Bettina Baumgartner" userId="59e96419-8e42-41d4-a95b-8f99083215d2" providerId="ADAL" clId="{C0E7E340-2DF8-2946-9B6C-E48EB9ABB139}" dt="2022-02-21T11:23:05.398" v="168" actId="1076"/>
          <ac:spMkLst>
            <pc:docMk/>
            <pc:sldMk cId="4167438095" sldId="257"/>
            <ac:spMk id="5" creationId="{0F5F1D5A-9403-6F41-9070-9A354B676982}"/>
          </ac:spMkLst>
        </pc:spChg>
        <pc:spChg chg="mod">
          <ac:chgData name="Bettina Baumgartner" userId="59e96419-8e42-41d4-a95b-8f99083215d2" providerId="ADAL" clId="{C0E7E340-2DF8-2946-9B6C-E48EB9ABB139}" dt="2022-02-21T11:31:00.930" v="359" actId="1036"/>
          <ac:spMkLst>
            <pc:docMk/>
            <pc:sldMk cId="4167438095" sldId="257"/>
            <ac:spMk id="6" creationId="{5F308BBA-4F8D-DD4D-BE19-D55ED5AA447D}"/>
          </ac:spMkLst>
        </pc:spChg>
        <pc:picChg chg="mod">
          <ac:chgData name="Bettina Baumgartner" userId="59e96419-8e42-41d4-a95b-8f99083215d2" providerId="ADAL" clId="{C0E7E340-2DF8-2946-9B6C-E48EB9ABB139}" dt="2022-02-21T11:23:13.644" v="170" actId="1076"/>
          <ac:picMkLst>
            <pc:docMk/>
            <pc:sldMk cId="4167438095" sldId="257"/>
            <ac:picMk id="2052" creationId="{58916F05-DFEE-BB45-BF7A-ED2EE824A050}"/>
          </ac:picMkLst>
        </pc:picChg>
      </pc:sldChg>
      <pc:sldChg chg="modSp mod">
        <pc:chgData name="Bettina Baumgartner" userId="59e96419-8e42-41d4-a95b-8f99083215d2" providerId="ADAL" clId="{C0E7E340-2DF8-2946-9B6C-E48EB9ABB139}" dt="2022-02-21T11:24:42.215" v="214" actId="6549"/>
        <pc:sldMkLst>
          <pc:docMk/>
          <pc:sldMk cId="527905894" sldId="258"/>
        </pc:sldMkLst>
        <pc:spChg chg="mod">
          <ac:chgData name="Bettina Baumgartner" userId="59e96419-8e42-41d4-a95b-8f99083215d2" providerId="ADAL" clId="{C0E7E340-2DF8-2946-9B6C-E48EB9ABB139}" dt="2022-02-21T11:24:42.215" v="214" actId="6549"/>
          <ac:spMkLst>
            <pc:docMk/>
            <pc:sldMk cId="527905894" sldId="258"/>
            <ac:spMk id="2" creationId="{2328E78D-A9E8-5349-B18A-4B58721059F8}"/>
          </ac:spMkLst>
        </pc:spChg>
        <pc:picChg chg="mod">
          <ac:chgData name="Bettina Baumgartner" userId="59e96419-8e42-41d4-a95b-8f99083215d2" providerId="ADAL" clId="{C0E7E340-2DF8-2946-9B6C-E48EB9ABB139}" dt="2022-02-21T11:24:28.826" v="212" actId="1440"/>
          <ac:picMkLst>
            <pc:docMk/>
            <pc:sldMk cId="527905894" sldId="258"/>
            <ac:picMk id="1026" creationId="{72D96972-A3AD-8941-AC05-D1603055BCB6}"/>
          </ac:picMkLst>
        </pc:picChg>
      </pc:sldChg>
      <pc:sldChg chg="modSp mod">
        <pc:chgData name="Bettina Baumgartner" userId="59e96419-8e42-41d4-a95b-8f99083215d2" providerId="ADAL" clId="{C0E7E340-2DF8-2946-9B6C-E48EB9ABB139}" dt="2022-02-21T11:23:53.181" v="209" actId="20577"/>
        <pc:sldMkLst>
          <pc:docMk/>
          <pc:sldMk cId="4191025370" sldId="259"/>
        </pc:sldMkLst>
        <pc:spChg chg="mod">
          <ac:chgData name="Bettina Baumgartner" userId="59e96419-8e42-41d4-a95b-8f99083215d2" providerId="ADAL" clId="{C0E7E340-2DF8-2946-9B6C-E48EB9ABB139}" dt="2022-02-21T11:23:53.181" v="209" actId="20577"/>
          <ac:spMkLst>
            <pc:docMk/>
            <pc:sldMk cId="4191025370" sldId="259"/>
            <ac:spMk id="6" creationId="{C0756127-029B-3A43-B01A-71B368EDB1BB}"/>
          </ac:spMkLst>
        </pc:spChg>
      </pc:sldChg>
      <pc:sldChg chg="modSp mod">
        <pc:chgData name="Bettina Baumgartner" userId="59e96419-8e42-41d4-a95b-8f99083215d2" providerId="ADAL" clId="{C0E7E340-2DF8-2946-9B6C-E48EB9ABB139}" dt="2022-02-21T11:29:05.379" v="323" actId="113"/>
        <pc:sldMkLst>
          <pc:docMk/>
          <pc:sldMk cId="3966813528" sldId="260"/>
        </pc:sldMkLst>
        <pc:spChg chg="mod">
          <ac:chgData name="Bettina Baumgartner" userId="59e96419-8e42-41d4-a95b-8f99083215d2" providerId="ADAL" clId="{C0E7E340-2DF8-2946-9B6C-E48EB9ABB139}" dt="2022-02-21T11:27:45.806" v="290" actId="20577"/>
          <ac:spMkLst>
            <pc:docMk/>
            <pc:sldMk cId="3966813528" sldId="260"/>
            <ac:spMk id="11" creationId="{965877F7-8B5F-FE4C-86A2-DE6DE772691E}"/>
          </ac:spMkLst>
        </pc:spChg>
        <pc:graphicFrameChg chg="modGraphic">
          <ac:chgData name="Bettina Baumgartner" userId="59e96419-8e42-41d4-a95b-8f99083215d2" providerId="ADAL" clId="{C0E7E340-2DF8-2946-9B6C-E48EB9ABB139}" dt="2022-02-21T11:29:05.379" v="323" actId="113"/>
          <ac:graphicFrameMkLst>
            <pc:docMk/>
            <pc:sldMk cId="3966813528" sldId="260"/>
            <ac:graphicFrameMk id="10" creationId="{43356127-D7B1-3342-B8F4-467A219EDC7E}"/>
          </ac:graphicFrameMkLst>
        </pc:graphicFrameChg>
      </pc:sldChg>
      <pc:sldChg chg="addSp modSp mod">
        <pc:chgData name="Bettina Baumgartner" userId="59e96419-8e42-41d4-a95b-8f99083215d2" providerId="ADAL" clId="{C0E7E340-2DF8-2946-9B6C-E48EB9ABB139}" dt="2022-02-21T11:29:23.778" v="326" actId="1076"/>
        <pc:sldMkLst>
          <pc:docMk/>
          <pc:sldMk cId="3018098344" sldId="261"/>
        </pc:sldMkLst>
        <pc:spChg chg="mod">
          <ac:chgData name="Bettina Baumgartner" userId="59e96419-8e42-41d4-a95b-8f99083215d2" providerId="ADAL" clId="{C0E7E340-2DF8-2946-9B6C-E48EB9ABB139}" dt="2022-02-21T10:00:04.215" v="21" actId="1076"/>
          <ac:spMkLst>
            <pc:docMk/>
            <pc:sldMk cId="3018098344" sldId="261"/>
            <ac:spMk id="6" creationId="{59E9483B-A121-8344-B174-C6A27450D23D}"/>
          </ac:spMkLst>
        </pc:spChg>
        <pc:picChg chg="add mod">
          <ac:chgData name="Bettina Baumgartner" userId="59e96419-8e42-41d4-a95b-8f99083215d2" providerId="ADAL" clId="{C0E7E340-2DF8-2946-9B6C-E48EB9ABB139}" dt="2022-02-21T10:00:08.895" v="23" actId="1076"/>
          <ac:picMkLst>
            <pc:docMk/>
            <pc:sldMk cId="3018098344" sldId="261"/>
            <ac:picMk id="3" creationId="{3B49A3E7-8002-5646-9BFD-91631BC461CE}"/>
          </ac:picMkLst>
        </pc:picChg>
        <pc:picChg chg="mod">
          <ac:chgData name="Bettina Baumgartner" userId="59e96419-8e42-41d4-a95b-8f99083215d2" providerId="ADAL" clId="{C0E7E340-2DF8-2946-9B6C-E48EB9ABB139}" dt="2022-02-21T11:29:23.778" v="326" actId="1076"/>
          <ac:picMkLst>
            <pc:docMk/>
            <pc:sldMk cId="3018098344" sldId="261"/>
            <ac:picMk id="5" creationId="{FC115313-64F7-6E42-BE1A-007427305708}"/>
          </ac:picMkLst>
        </pc:picChg>
      </pc:sldChg>
      <pc:sldChg chg="modSp mod">
        <pc:chgData name="Bettina Baumgartner" userId="59e96419-8e42-41d4-a95b-8f99083215d2" providerId="ADAL" clId="{C0E7E340-2DF8-2946-9B6C-E48EB9ABB139}" dt="2022-02-21T11:30:02.913" v="334" actId="1076"/>
        <pc:sldMkLst>
          <pc:docMk/>
          <pc:sldMk cId="339003046" sldId="262"/>
        </pc:sldMkLst>
        <pc:spChg chg="mod">
          <ac:chgData name="Bettina Baumgartner" userId="59e96419-8e42-41d4-a95b-8f99083215d2" providerId="ADAL" clId="{C0E7E340-2DF8-2946-9B6C-E48EB9ABB139}" dt="2022-02-21T11:30:02.913" v="334" actId="1076"/>
          <ac:spMkLst>
            <pc:docMk/>
            <pc:sldMk cId="339003046" sldId="262"/>
            <ac:spMk id="2" creationId="{7EE271E3-5AF7-364D-8073-308FFC8264A7}"/>
          </ac:spMkLst>
        </pc:spChg>
      </pc:sldChg>
      <pc:sldChg chg="addSp delSp modSp new mod ord setBg">
        <pc:chgData name="Bettina Baumgartner" userId="59e96419-8e42-41d4-a95b-8f99083215d2" providerId="ADAL" clId="{C0E7E340-2DF8-2946-9B6C-E48EB9ABB139}" dt="2022-02-21T10:03:40.785" v="61" actId="1076"/>
        <pc:sldMkLst>
          <pc:docMk/>
          <pc:sldMk cId="3790640625" sldId="263"/>
        </pc:sldMkLst>
        <pc:spChg chg="add del mod ord">
          <ac:chgData name="Bettina Baumgartner" userId="59e96419-8e42-41d4-a95b-8f99083215d2" providerId="ADAL" clId="{C0E7E340-2DF8-2946-9B6C-E48EB9ABB139}" dt="2022-02-21T10:03:22.662" v="45" actId="26606"/>
          <ac:spMkLst>
            <pc:docMk/>
            <pc:sldMk cId="3790640625" sldId="263"/>
            <ac:spMk id="2" creationId="{9FBD0A87-9DC0-CF42-9C73-12460CC52F7E}"/>
          </ac:spMkLst>
        </pc:spChg>
        <pc:spChg chg="del">
          <ac:chgData name="Bettina Baumgartner" userId="59e96419-8e42-41d4-a95b-8f99083215d2" providerId="ADAL" clId="{C0E7E340-2DF8-2946-9B6C-E48EB9ABB139}" dt="2022-02-21T10:02:36.400" v="32"/>
          <ac:spMkLst>
            <pc:docMk/>
            <pc:sldMk cId="3790640625" sldId="263"/>
            <ac:spMk id="3" creationId="{84FBDD60-547B-764E-872A-376519EB01D9}"/>
          </ac:spMkLst>
        </pc:spChg>
        <pc:spChg chg="add del mod">
          <ac:chgData name="Bettina Baumgartner" userId="59e96419-8e42-41d4-a95b-8f99083215d2" providerId="ADAL" clId="{C0E7E340-2DF8-2946-9B6C-E48EB9ABB139}" dt="2022-02-21T10:02:39.538" v="33"/>
          <ac:spMkLst>
            <pc:docMk/>
            <pc:sldMk cId="3790640625" sldId="263"/>
            <ac:spMk id="4" creationId="{9053B6DA-6641-6A47-9654-A607E694C51E}"/>
          </ac:spMkLst>
        </pc:spChg>
        <pc:spChg chg="add del mod">
          <ac:chgData name="Bettina Baumgartner" userId="59e96419-8e42-41d4-a95b-8f99083215d2" providerId="ADAL" clId="{C0E7E340-2DF8-2946-9B6C-E48EB9ABB139}" dt="2022-02-21T10:03:07.800" v="39" actId="26606"/>
          <ac:spMkLst>
            <pc:docMk/>
            <pc:sldMk cId="3790640625" sldId="263"/>
            <ac:spMk id="5" creationId="{D974EDE5-781C-1143-8847-22980AE312A5}"/>
          </ac:spMkLst>
        </pc:spChg>
        <pc:spChg chg="add del">
          <ac:chgData name="Bettina Baumgartner" userId="59e96419-8e42-41d4-a95b-8f99083215d2" providerId="ADAL" clId="{C0E7E340-2DF8-2946-9B6C-E48EB9ABB139}" dt="2022-02-21T10:03:22.662" v="45" actId="26606"/>
          <ac:spMkLst>
            <pc:docMk/>
            <pc:sldMk cId="3790640625" sldId="263"/>
            <ac:spMk id="11" creationId="{17115F77-2FAE-4CA7-9A7F-10D5F2C8F831}"/>
          </ac:spMkLst>
        </pc:spChg>
        <pc:spChg chg="add del">
          <ac:chgData name="Bettina Baumgartner" userId="59e96419-8e42-41d4-a95b-8f99083215d2" providerId="ADAL" clId="{C0E7E340-2DF8-2946-9B6C-E48EB9ABB139}" dt="2022-02-21T10:03:22.662" v="45" actId="26606"/>
          <ac:spMkLst>
            <pc:docMk/>
            <pc:sldMk cId="3790640625" sldId="263"/>
            <ac:spMk id="13" creationId="{5CD4C046-A04C-46CC-AFA3-6B0621F628C8}"/>
          </ac:spMkLst>
        </pc:spChg>
        <pc:spChg chg="add del">
          <ac:chgData name="Bettina Baumgartner" userId="59e96419-8e42-41d4-a95b-8f99083215d2" providerId="ADAL" clId="{C0E7E340-2DF8-2946-9B6C-E48EB9ABB139}" dt="2022-02-21T10:03:22.662" v="45" actId="26606"/>
          <ac:spMkLst>
            <pc:docMk/>
            <pc:sldMk cId="3790640625" sldId="263"/>
            <ac:spMk id="15" creationId="{9FDD9264-A478-4B82-A891-2BEA8BF9F68A}"/>
          </ac:spMkLst>
        </pc:spChg>
        <pc:spChg chg="add del">
          <ac:chgData name="Bettina Baumgartner" userId="59e96419-8e42-41d4-a95b-8f99083215d2" providerId="ADAL" clId="{C0E7E340-2DF8-2946-9B6C-E48EB9ABB139}" dt="2022-02-21T10:03:22.662" v="45" actId="26606"/>
          <ac:spMkLst>
            <pc:docMk/>
            <pc:sldMk cId="3790640625" sldId="263"/>
            <ac:spMk id="17" creationId="{C4D755E9-CEF5-43A7-A514-4664F25F398C}"/>
          </ac:spMkLst>
        </pc:spChg>
        <pc:spChg chg="add del">
          <ac:chgData name="Bettina Baumgartner" userId="59e96419-8e42-41d4-a95b-8f99083215d2" providerId="ADAL" clId="{C0E7E340-2DF8-2946-9B6C-E48EB9ABB139}" dt="2022-02-21T10:03:22.662" v="45" actId="26606"/>
          <ac:spMkLst>
            <pc:docMk/>
            <pc:sldMk cId="3790640625" sldId="263"/>
            <ac:spMk id="19" creationId="{2BF879CD-ED15-450F-B829-699C694D2EBC}"/>
          </ac:spMkLst>
        </pc:spChg>
        <pc:spChg chg="add del">
          <ac:chgData name="Bettina Baumgartner" userId="59e96419-8e42-41d4-a95b-8f99083215d2" providerId="ADAL" clId="{C0E7E340-2DF8-2946-9B6C-E48EB9ABB139}" dt="2022-02-21T10:03:22.644" v="44" actId="26606"/>
          <ac:spMkLst>
            <pc:docMk/>
            <pc:sldMk cId="3790640625" sldId="263"/>
            <ac:spMk id="23" creationId="{3A308BDA-FC9A-4D76-9788-80BA11CB2422}"/>
          </ac:spMkLst>
        </pc:spChg>
        <pc:spChg chg="add del">
          <ac:chgData name="Bettina Baumgartner" userId="59e96419-8e42-41d4-a95b-8f99083215d2" providerId="ADAL" clId="{C0E7E340-2DF8-2946-9B6C-E48EB9ABB139}" dt="2022-02-21T10:03:16.678" v="42" actId="26606"/>
          <ac:spMkLst>
            <pc:docMk/>
            <pc:sldMk cId="3790640625" sldId="263"/>
            <ac:spMk id="24" creationId="{2ABBB681-F4D2-40F2-ACC3-DE0B4B4880EF}"/>
          </ac:spMkLst>
        </pc:spChg>
        <pc:spChg chg="add del">
          <ac:chgData name="Bettina Baumgartner" userId="59e96419-8e42-41d4-a95b-8f99083215d2" providerId="ADAL" clId="{C0E7E340-2DF8-2946-9B6C-E48EB9ABB139}" dt="2022-02-21T10:03:16.678" v="42" actId="26606"/>
          <ac:spMkLst>
            <pc:docMk/>
            <pc:sldMk cId="3790640625" sldId="263"/>
            <ac:spMk id="26" creationId="{09388ED0-1FEF-4E11-B488-BD661D1AC1A6}"/>
          </ac:spMkLst>
        </pc:spChg>
        <pc:spChg chg="add del">
          <ac:chgData name="Bettina Baumgartner" userId="59e96419-8e42-41d4-a95b-8f99083215d2" providerId="ADAL" clId="{C0E7E340-2DF8-2946-9B6C-E48EB9ABB139}" dt="2022-02-21T10:03:22.644" v="44" actId="26606"/>
          <ac:spMkLst>
            <pc:docMk/>
            <pc:sldMk cId="3790640625" sldId="263"/>
            <ac:spMk id="28" creationId="{1FCF8D96-ACCE-4A38-BFE7-4D631184D16A}"/>
          </ac:spMkLst>
        </pc:spChg>
        <pc:spChg chg="add del">
          <ac:chgData name="Bettina Baumgartner" userId="59e96419-8e42-41d4-a95b-8f99083215d2" providerId="ADAL" clId="{C0E7E340-2DF8-2946-9B6C-E48EB9ABB139}" dt="2022-02-21T10:03:22.644" v="44" actId="26606"/>
          <ac:spMkLst>
            <pc:docMk/>
            <pc:sldMk cId="3790640625" sldId="263"/>
            <ac:spMk id="29" creationId="{9FBD0A87-9DC0-CF42-9C73-12460CC52F7E}"/>
          </ac:spMkLst>
        </pc:spChg>
        <pc:spChg chg="add">
          <ac:chgData name="Bettina Baumgartner" userId="59e96419-8e42-41d4-a95b-8f99083215d2" providerId="ADAL" clId="{C0E7E340-2DF8-2946-9B6C-E48EB9ABB139}" dt="2022-02-21T10:03:22.662" v="45" actId="26606"/>
          <ac:spMkLst>
            <pc:docMk/>
            <pc:sldMk cId="3790640625" sldId="263"/>
            <ac:spMk id="30" creationId="{C4D755E9-CEF5-43A7-A514-4664F25F398C}"/>
          </ac:spMkLst>
        </pc:spChg>
        <pc:spChg chg="add">
          <ac:chgData name="Bettina Baumgartner" userId="59e96419-8e42-41d4-a95b-8f99083215d2" providerId="ADAL" clId="{C0E7E340-2DF8-2946-9B6C-E48EB9ABB139}" dt="2022-02-21T10:03:22.662" v="45" actId="26606"/>
          <ac:spMkLst>
            <pc:docMk/>
            <pc:sldMk cId="3790640625" sldId="263"/>
            <ac:spMk id="31" creationId="{17115F77-2FAE-4CA7-9A7F-10D5F2C8F831}"/>
          </ac:spMkLst>
        </pc:spChg>
        <pc:spChg chg="add">
          <ac:chgData name="Bettina Baumgartner" userId="59e96419-8e42-41d4-a95b-8f99083215d2" providerId="ADAL" clId="{C0E7E340-2DF8-2946-9B6C-E48EB9ABB139}" dt="2022-02-21T10:03:22.662" v="45" actId="26606"/>
          <ac:spMkLst>
            <pc:docMk/>
            <pc:sldMk cId="3790640625" sldId="263"/>
            <ac:spMk id="32" creationId="{2BF879CD-ED15-450F-B829-699C694D2EBC}"/>
          </ac:spMkLst>
        </pc:spChg>
        <pc:spChg chg="add">
          <ac:chgData name="Bettina Baumgartner" userId="59e96419-8e42-41d4-a95b-8f99083215d2" providerId="ADAL" clId="{C0E7E340-2DF8-2946-9B6C-E48EB9ABB139}" dt="2022-02-21T10:03:22.662" v="45" actId="26606"/>
          <ac:spMkLst>
            <pc:docMk/>
            <pc:sldMk cId="3790640625" sldId="263"/>
            <ac:spMk id="33" creationId="{5CD4C046-A04C-46CC-AFA3-6B0621F628C8}"/>
          </ac:spMkLst>
        </pc:spChg>
        <pc:spChg chg="add">
          <ac:chgData name="Bettina Baumgartner" userId="59e96419-8e42-41d4-a95b-8f99083215d2" providerId="ADAL" clId="{C0E7E340-2DF8-2946-9B6C-E48EB9ABB139}" dt="2022-02-21T10:03:22.662" v="45" actId="26606"/>
          <ac:spMkLst>
            <pc:docMk/>
            <pc:sldMk cId="3790640625" sldId="263"/>
            <ac:spMk id="34" creationId="{9FDD9264-A478-4B82-A891-2BEA8BF9F68A}"/>
          </ac:spMkLst>
        </pc:spChg>
        <pc:spChg chg="add mod">
          <ac:chgData name="Bettina Baumgartner" userId="59e96419-8e42-41d4-a95b-8f99083215d2" providerId="ADAL" clId="{C0E7E340-2DF8-2946-9B6C-E48EB9ABB139}" dt="2022-02-21T10:03:40.063" v="60" actId="14100"/>
          <ac:spMkLst>
            <pc:docMk/>
            <pc:sldMk cId="3790640625" sldId="263"/>
            <ac:spMk id="35" creationId="{9FBD0A87-9DC0-CF42-9C73-12460CC52F7E}"/>
          </ac:spMkLst>
        </pc:spChg>
        <pc:picChg chg="add mod">
          <ac:chgData name="Bettina Baumgartner" userId="59e96419-8e42-41d4-a95b-8f99083215d2" providerId="ADAL" clId="{C0E7E340-2DF8-2946-9B6C-E48EB9ABB139}" dt="2022-02-21T10:03:40.785" v="61" actId="1076"/>
          <ac:picMkLst>
            <pc:docMk/>
            <pc:sldMk cId="3790640625" sldId="263"/>
            <ac:picMk id="6" creationId="{16DF3A96-DAF6-3F44-AFF6-DD2F487ABDA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2/22/2022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kindersache.de/bereiche/wissen/natur-und-mensch/eine-bildergeschichte-aus-afrika-zum-weltwasserta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h6a9x8ArBI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3">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5">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4" name="Rectangle 27">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a:extLst>
              <a:ext uri="{FF2B5EF4-FFF2-40B4-BE49-F238E27FC236}">
                <a16:creationId xmlns:a16="http://schemas.microsoft.com/office/drawing/2014/main" id="{16DF3A96-DAF6-3F44-AFF6-DD2F487ABDA8}"/>
              </a:ext>
            </a:extLst>
          </p:cNvPr>
          <p:cNvPicPr>
            <a:picLocks noGrp="1" noChangeAspect="1"/>
          </p:cNvPicPr>
          <p:nvPr>
            <p:ph idx="1"/>
          </p:nvPr>
        </p:nvPicPr>
        <p:blipFill rotWithShape="1">
          <a:blip r:embed="rId2"/>
          <a:srcRect t="19118" r="9092" b="29734"/>
          <a:stretch/>
        </p:blipFill>
        <p:spPr bwMode="auto">
          <a:xfrm>
            <a:off x="-144" y="-1334891"/>
            <a:ext cx="12188932" cy="6858000"/>
          </a:xfrm>
          <a:prstGeom prst="rect">
            <a:avLst/>
          </a:prstGeom>
          <a:noFill/>
        </p:spPr>
      </p:pic>
      <p:sp>
        <p:nvSpPr>
          <p:cNvPr id="30" name="Rectangle 29">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Titel 1">
            <a:extLst>
              <a:ext uri="{FF2B5EF4-FFF2-40B4-BE49-F238E27FC236}">
                <a16:creationId xmlns:a16="http://schemas.microsoft.com/office/drawing/2014/main" id="{9FBD0A87-9DC0-CF42-9C73-12460CC52F7E}"/>
              </a:ext>
            </a:extLst>
          </p:cNvPr>
          <p:cNvSpPr>
            <a:spLocks noGrp="1"/>
          </p:cNvSpPr>
          <p:nvPr>
            <p:ph type="title"/>
          </p:nvPr>
        </p:nvSpPr>
        <p:spPr>
          <a:xfrm>
            <a:off x="643467" y="1298447"/>
            <a:ext cx="3685070" cy="4413239"/>
          </a:xfrm>
        </p:spPr>
        <p:txBody>
          <a:bodyPr vert="horz" lIns="91440" tIns="45720" rIns="91440" bIns="45720" rtlCol="0" anchor="b">
            <a:normAutofit/>
          </a:bodyPr>
          <a:lstStyle/>
          <a:p>
            <a:r>
              <a:rPr lang="en-US" sz="4400" spc="-100" dirty="0"/>
              <a:t>FASTEN</a:t>
            </a:r>
            <a:br>
              <a:rPr lang="en-US" sz="4400" spc="-100" dirty="0"/>
            </a:br>
            <a:r>
              <a:rPr lang="en-US" sz="4400" spc="-100" dirty="0"/>
              <a:t>WOCHEN </a:t>
            </a:r>
          </a:p>
        </p:txBody>
      </p:sp>
      <p:sp>
        <p:nvSpPr>
          <p:cNvPr id="32" name="Rectangle 31">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064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0C11398-831C-A54C-AAAB-AE1A750A1A51}"/>
              </a:ext>
            </a:extLst>
          </p:cNvPr>
          <p:cNvPicPr>
            <a:picLocks noChangeAspect="1"/>
          </p:cNvPicPr>
          <p:nvPr/>
        </p:nvPicPr>
        <p:blipFill>
          <a:blip r:embed="rId2"/>
          <a:stretch>
            <a:fillRect/>
          </a:stretch>
        </p:blipFill>
        <p:spPr>
          <a:xfrm>
            <a:off x="3569918" y="538253"/>
            <a:ext cx="8480684" cy="5653789"/>
          </a:xfrm>
          <a:prstGeom prst="rect">
            <a:avLst/>
          </a:prstGeom>
        </p:spPr>
      </p:pic>
      <p:sp>
        <p:nvSpPr>
          <p:cNvPr id="3" name="Untertitel 2">
            <a:extLst>
              <a:ext uri="{FF2B5EF4-FFF2-40B4-BE49-F238E27FC236}">
                <a16:creationId xmlns:a16="http://schemas.microsoft.com/office/drawing/2014/main" id="{2B50F41E-7831-7C4C-A0E1-FA646CB54AB3}"/>
              </a:ext>
            </a:extLst>
          </p:cNvPr>
          <p:cNvSpPr>
            <a:spLocks noGrp="1"/>
          </p:cNvSpPr>
          <p:nvPr>
            <p:ph type="subTitle" idx="1"/>
          </p:nvPr>
        </p:nvSpPr>
        <p:spPr>
          <a:xfrm>
            <a:off x="0" y="873303"/>
            <a:ext cx="3369924" cy="3606229"/>
          </a:xfrm>
        </p:spPr>
        <p:txBody>
          <a:bodyPr>
            <a:normAutofit fontScale="85000" lnSpcReduction="10000"/>
          </a:bodyPr>
          <a:lstStyle/>
          <a:p>
            <a:pPr algn="ctr"/>
            <a:r>
              <a:rPr lang="de-DE" dirty="0">
                <a:latin typeface="Avenir Next" panose="020B0503020202020204" pitchFamily="34" charset="0"/>
              </a:rPr>
              <a:t>HERZLICH </a:t>
            </a:r>
          </a:p>
          <a:p>
            <a:pPr algn="ctr"/>
            <a:r>
              <a:rPr lang="de-DE" dirty="0">
                <a:latin typeface="Avenir Next" panose="020B0503020202020204" pitchFamily="34" charset="0"/>
              </a:rPr>
              <a:t>WILLKOMMEN </a:t>
            </a:r>
          </a:p>
          <a:p>
            <a:pPr algn="ctr"/>
            <a:r>
              <a:rPr lang="de-DE" dirty="0">
                <a:latin typeface="Avenir Next" panose="020B0503020202020204" pitchFamily="34" charset="0"/>
              </a:rPr>
              <a:t>ZU UNSERER </a:t>
            </a:r>
          </a:p>
          <a:p>
            <a:pPr marL="457200" indent="-457200" algn="ctr">
              <a:buAutoNum type="arabicPeriod"/>
            </a:pPr>
            <a:r>
              <a:rPr lang="de-DE" dirty="0">
                <a:latin typeface="Avenir Next" panose="020B0503020202020204" pitchFamily="34" charset="0"/>
              </a:rPr>
              <a:t>1. FASTENWOCHE:</a:t>
            </a:r>
          </a:p>
          <a:p>
            <a:pPr marL="457200" indent="-457200" algn="ctr">
              <a:buAutoNum type="arabicPeriod"/>
            </a:pPr>
            <a:endParaRPr lang="de-DE" dirty="0">
              <a:latin typeface="Avenir Next" panose="020B0503020202020204" pitchFamily="34" charset="0"/>
            </a:endParaRPr>
          </a:p>
          <a:p>
            <a:pPr algn="ctr"/>
            <a:r>
              <a:rPr lang="de-DE" sz="3900" dirty="0">
                <a:latin typeface="Avenir Next" panose="020B0503020202020204" pitchFamily="34" charset="0"/>
              </a:rPr>
              <a:t>DAS THEMA IST: </a:t>
            </a:r>
          </a:p>
          <a:p>
            <a:pPr algn="ctr"/>
            <a:r>
              <a:rPr lang="de-DE" sz="3900" b="1" dirty="0">
                <a:latin typeface="Avenir Next" panose="020B0503020202020204" pitchFamily="34" charset="0"/>
              </a:rPr>
              <a:t>WASSER </a:t>
            </a:r>
          </a:p>
          <a:p>
            <a:pPr algn="ctr"/>
            <a:r>
              <a:rPr lang="de-DE" sz="3900" b="1" dirty="0">
                <a:latin typeface="Avenir Next" panose="020B0503020202020204" pitchFamily="34" charset="0"/>
              </a:rPr>
              <a:t>SPAREN</a:t>
            </a:r>
          </a:p>
          <a:p>
            <a:pPr algn="ctr"/>
            <a:endParaRPr lang="de-DE" dirty="0">
              <a:latin typeface="Avenir Next" panose="020B0503020202020204" pitchFamily="34" charset="0"/>
            </a:endParaRPr>
          </a:p>
        </p:txBody>
      </p:sp>
    </p:spTree>
    <p:extLst>
      <p:ext uri="{BB962C8B-B14F-4D97-AF65-F5344CB8AC3E}">
        <p14:creationId xmlns:p14="http://schemas.microsoft.com/office/powerpoint/2010/main" val="366917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8E78D-A9E8-5349-B18A-4B58721059F8}"/>
              </a:ext>
            </a:extLst>
          </p:cNvPr>
          <p:cNvSpPr>
            <a:spLocks noGrp="1"/>
          </p:cNvSpPr>
          <p:nvPr>
            <p:ph type="title"/>
          </p:nvPr>
        </p:nvSpPr>
        <p:spPr>
          <a:xfrm>
            <a:off x="0" y="739558"/>
            <a:ext cx="3793434" cy="5675335"/>
          </a:xfrm>
        </p:spPr>
        <p:txBody>
          <a:bodyPr>
            <a:normAutofit/>
          </a:bodyPr>
          <a:lstStyle/>
          <a:p>
            <a:pPr algn="ctr"/>
            <a:r>
              <a:rPr lang="de-DE" sz="2800" dirty="0">
                <a:latin typeface="Avenir Next" panose="020B0503020202020204" pitchFamily="34" charset="0"/>
              </a:rPr>
              <a:t>Wenn du den Wasserhahn aufdrehst kommt immer frisches Wasser heraus. </a:t>
            </a:r>
            <a:br>
              <a:rPr lang="de-DE" sz="2800" dirty="0">
                <a:latin typeface="Avenir Next" panose="020B0503020202020204" pitchFamily="34" charset="0"/>
              </a:rPr>
            </a:br>
            <a:br>
              <a:rPr lang="de-DE" sz="2800" dirty="0">
                <a:latin typeface="Avenir Next" panose="020B0503020202020204" pitchFamily="34" charset="0"/>
              </a:rPr>
            </a:br>
            <a:r>
              <a:rPr lang="de-DE" sz="2800" dirty="0">
                <a:latin typeface="Avenir Next" panose="020B0503020202020204" pitchFamily="34" charset="0"/>
              </a:rPr>
              <a:t>Das ist nicht überall </a:t>
            </a:r>
            <a:br>
              <a:rPr lang="de-DE" sz="2800" dirty="0">
                <a:latin typeface="Avenir Next" panose="020B0503020202020204" pitchFamily="34" charset="0"/>
              </a:rPr>
            </a:br>
            <a:r>
              <a:rPr lang="de-DE" sz="2800" dirty="0">
                <a:latin typeface="Avenir Next" panose="020B0503020202020204" pitchFamily="34" charset="0"/>
              </a:rPr>
              <a:t>auf der Welt so </a:t>
            </a:r>
            <a:br>
              <a:rPr lang="de-DE" sz="2800" dirty="0">
                <a:latin typeface="Avenir Next" panose="020B0503020202020204" pitchFamily="34" charset="0"/>
              </a:rPr>
            </a:br>
            <a:r>
              <a:rPr lang="de-DE" sz="2800" dirty="0">
                <a:latin typeface="Avenir Next" panose="020B0503020202020204" pitchFamily="34" charset="0"/>
              </a:rPr>
              <a:t>selbstverständlich. </a:t>
            </a:r>
            <a:br>
              <a:rPr lang="de-DE" sz="2800" dirty="0">
                <a:latin typeface="Avenir Next" panose="020B0503020202020204" pitchFamily="34" charset="0"/>
              </a:rPr>
            </a:br>
            <a:r>
              <a:rPr lang="de-DE" sz="2800" dirty="0">
                <a:latin typeface="Avenir Next" panose="020B0503020202020204" pitchFamily="34" charset="0"/>
              </a:rPr>
              <a:t>Gerade in ärmeren Ländern ist die Versorgung mit sauberem Trinkwasser</a:t>
            </a:r>
            <a:br>
              <a:rPr lang="de-DE" sz="2800" dirty="0">
                <a:latin typeface="Avenir Next" panose="020B0503020202020204" pitchFamily="34" charset="0"/>
              </a:rPr>
            </a:br>
            <a:r>
              <a:rPr lang="de-DE" sz="2800" dirty="0">
                <a:latin typeface="Avenir Next" panose="020B0503020202020204" pitchFamily="34" charset="0"/>
              </a:rPr>
              <a:t>oft schwierig. </a:t>
            </a:r>
            <a:br>
              <a:rPr lang="de-DE" sz="2800" dirty="0">
                <a:latin typeface="Avenir Next" panose="020B0503020202020204" pitchFamily="34" charset="0"/>
              </a:rPr>
            </a:br>
            <a:endParaRPr lang="de-DE" sz="2800" dirty="0">
              <a:latin typeface="Avenir Next" panose="020B0503020202020204" pitchFamily="34" charset="0"/>
            </a:endParaRPr>
          </a:p>
        </p:txBody>
      </p:sp>
      <p:pic>
        <p:nvPicPr>
          <p:cNvPr id="4" name="Grafik 3">
            <a:extLst>
              <a:ext uri="{FF2B5EF4-FFF2-40B4-BE49-F238E27FC236}">
                <a16:creationId xmlns:a16="http://schemas.microsoft.com/office/drawing/2014/main" id="{B7E01583-C179-9C4B-A6D3-07BA480BBBE5}"/>
              </a:ext>
            </a:extLst>
          </p:cNvPr>
          <p:cNvPicPr>
            <a:picLocks noChangeAspect="1"/>
          </p:cNvPicPr>
          <p:nvPr/>
        </p:nvPicPr>
        <p:blipFill>
          <a:blip r:embed="rId2"/>
          <a:stretch>
            <a:fillRect/>
          </a:stretch>
        </p:blipFill>
        <p:spPr>
          <a:xfrm>
            <a:off x="6057900" y="3352800"/>
            <a:ext cx="76200" cy="152400"/>
          </a:xfrm>
          <a:prstGeom prst="rect">
            <a:avLst/>
          </a:prstGeom>
        </p:spPr>
      </p:pic>
      <p:pic>
        <p:nvPicPr>
          <p:cNvPr id="1026" name="Picture 2" descr="Hände Waschen, Wasser, Hände, Hygiene, Coronavirus">
            <a:extLst>
              <a:ext uri="{FF2B5EF4-FFF2-40B4-BE49-F238E27FC236}">
                <a16:creationId xmlns:a16="http://schemas.microsoft.com/office/drawing/2014/main" id="{72D96972-A3AD-8941-AC05-D1603055B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935" y="654311"/>
            <a:ext cx="8196197" cy="5464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0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8A3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66FE5-EF85-5A4F-9678-CDE4CD423DA9}"/>
              </a:ext>
            </a:extLst>
          </p:cNvPr>
          <p:cNvSpPr>
            <a:spLocks noGrp="1"/>
          </p:cNvSpPr>
          <p:nvPr>
            <p:ph type="title"/>
          </p:nvPr>
        </p:nvSpPr>
        <p:spPr>
          <a:xfrm>
            <a:off x="-1" y="391409"/>
            <a:ext cx="3579025" cy="4681631"/>
          </a:xfrm>
          <a:pattFill prst="pct5">
            <a:fgClr>
              <a:schemeClr val="accent1"/>
            </a:fgClr>
            <a:bgClr>
              <a:schemeClr val="bg1"/>
            </a:bgClr>
          </a:pattFill>
        </p:spPr>
        <p:txBody>
          <a:bodyPr>
            <a:normAutofit fontScale="90000"/>
          </a:bodyPr>
          <a:lstStyle/>
          <a:p>
            <a:r>
              <a:rPr lang="de-DE" dirty="0">
                <a:solidFill>
                  <a:schemeClr val="tx1"/>
                </a:solidFill>
                <a:latin typeface="Avenir Next" panose="020B0503020202020204" pitchFamily="34" charset="0"/>
              </a:rPr>
              <a:t>Das Wasserholen ist in manchen Ländern Aufgabe der Kinder, die oft</a:t>
            </a:r>
            <a:br>
              <a:rPr lang="de-DE" dirty="0">
                <a:solidFill>
                  <a:schemeClr val="tx1"/>
                </a:solidFill>
                <a:latin typeface="Avenir Next" panose="020B0503020202020204" pitchFamily="34" charset="0"/>
              </a:rPr>
            </a:br>
            <a:r>
              <a:rPr lang="de-DE" dirty="0">
                <a:solidFill>
                  <a:schemeClr val="tx1"/>
                </a:solidFill>
                <a:latin typeface="Avenir Next" panose="020B0503020202020204" pitchFamily="34" charset="0"/>
              </a:rPr>
              <a:t>sehr weit laufen müssen, um an sauberes Wasser zu gelangen.</a:t>
            </a:r>
            <a:br>
              <a:rPr lang="de-DE" dirty="0">
                <a:solidFill>
                  <a:schemeClr val="tx1"/>
                </a:solidFill>
              </a:rPr>
            </a:br>
            <a:endParaRPr lang="de-DE" dirty="0">
              <a:solidFill>
                <a:schemeClr val="tx1"/>
              </a:solidFill>
            </a:endParaRPr>
          </a:p>
        </p:txBody>
      </p:sp>
      <p:pic>
        <p:nvPicPr>
          <p:cNvPr id="2052" name="Picture 4">
            <a:extLst>
              <a:ext uri="{FF2B5EF4-FFF2-40B4-BE49-F238E27FC236}">
                <a16:creationId xmlns:a16="http://schemas.microsoft.com/office/drawing/2014/main" id="{58916F05-DFEE-BB45-BF7A-ED2EE824A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024" y="498809"/>
            <a:ext cx="8360056" cy="46816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ockenheit, Dürre, Risse, Trocken, Landschaft, Schlamm">
            <a:extLst>
              <a:ext uri="{FF2B5EF4-FFF2-40B4-BE49-F238E27FC236}">
                <a16:creationId xmlns:a16="http://schemas.microsoft.com/office/drawing/2014/main" id="{E51353F4-C932-C74D-957D-2FFD71F9F7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571999"/>
            <a:ext cx="3579024" cy="200736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0F5F1D5A-9403-6F41-9070-9A354B676982}"/>
              </a:ext>
            </a:extLst>
          </p:cNvPr>
          <p:cNvSpPr/>
          <p:nvPr/>
        </p:nvSpPr>
        <p:spPr>
          <a:xfrm>
            <a:off x="3733610" y="6210032"/>
            <a:ext cx="6096000" cy="369332"/>
          </a:xfrm>
          <a:prstGeom prst="rect">
            <a:avLst/>
          </a:prstGeom>
        </p:spPr>
        <p:txBody>
          <a:bodyPr>
            <a:spAutoFit/>
          </a:bodyPr>
          <a:lstStyle/>
          <a:p>
            <a:r>
              <a:rPr lang="de-DE" dirty="0">
                <a:solidFill>
                  <a:schemeClr val="tx1">
                    <a:lumMod val="95000"/>
                    <a:lumOff val="5000"/>
                  </a:schemeClr>
                </a:solidFill>
                <a:hlinkClick r:id="rId4">
                  <a:extLst>
                    <a:ext uri="{A12FA001-AC4F-418D-AE19-62706E023703}">
                      <ahyp:hlinkClr xmlns:ahyp="http://schemas.microsoft.com/office/drawing/2018/hyperlinkcolor" val="tx"/>
                    </a:ext>
                  </a:extLst>
                </a:hlinkClick>
              </a:rPr>
              <a:t>Hier klicken-&gt; BILDERGESCHICHTE ANSEHEN </a:t>
            </a:r>
            <a:endParaRPr lang="de-DE" dirty="0">
              <a:solidFill>
                <a:schemeClr val="tx1">
                  <a:lumMod val="95000"/>
                  <a:lumOff val="5000"/>
                </a:schemeClr>
              </a:solidFill>
            </a:endParaRPr>
          </a:p>
        </p:txBody>
      </p:sp>
      <p:sp>
        <p:nvSpPr>
          <p:cNvPr id="6" name="Textfeld 5">
            <a:extLst>
              <a:ext uri="{FF2B5EF4-FFF2-40B4-BE49-F238E27FC236}">
                <a16:creationId xmlns:a16="http://schemas.microsoft.com/office/drawing/2014/main" id="{5F308BBA-4F8D-DD4D-BE19-D55ED5AA447D}"/>
              </a:ext>
            </a:extLst>
          </p:cNvPr>
          <p:cNvSpPr txBox="1"/>
          <p:nvPr/>
        </p:nvSpPr>
        <p:spPr>
          <a:xfrm>
            <a:off x="3650943" y="5324733"/>
            <a:ext cx="8195160" cy="830997"/>
          </a:xfrm>
          <a:prstGeom prst="rect">
            <a:avLst/>
          </a:prstGeom>
          <a:noFill/>
        </p:spPr>
        <p:txBody>
          <a:bodyPr wrap="square" rtlCol="0">
            <a:spAutoFit/>
          </a:bodyPr>
          <a:lstStyle/>
          <a:p>
            <a:r>
              <a:rPr lang="de-DE" sz="2400" dirty="0">
                <a:latin typeface="Avenir Next" panose="020B0503020202020204" pitchFamily="34" charset="0"/>
              </a:rPr>
              <a:t>Informationen über das Leben des Jungen auf dem </a:t>
            </a:r>
          </a:p>
          <a:p>
            <a:r>
              <a:rPr lang="de-DE" sz="2400" dirty="0">
                <a:latin typeface="Avenir Next" panose="020B0503020202020204" pitchFamily="34" charset="0"/>
              </a:rPr>
              <a:t>Foto findest du unter folgendem Link</a:t>
            </a:r>
            <a:r>
              <a:rPr lang="de-DE" dirty="0">
                <a:latin typeface="Avenir Next" panose="020B0503020202020204" pitchFamily="34" charset="0"/>
              </a:rPr>
              <a:t>:  </a:t>
            </a:r>
          </a:p>
        </p:txBody>
      </p:sp>
    </p:spTree>
    <p:extLst>
      <p:ext uri="{BB962C8B-B14F-4D97-AF65-F5344CB8AC3E}">
        <p14:creationId xmlns:p14="http://schemas.microsoft.com/office/powerpoint/2010/main" val="416743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6EE0-8750-3B41-8F85-FF06876FCB9F}"/>
              </a:ext>
            </a:extLst>
          </p:cNvPr>
          <p:cNvSpPr>
            <a:spLocks noGrp="1"/>
          </p:cNvSpPr>
          <p:nvPr>
            <p:ph type="title"/>
          </p:nvPr>
        </p:nvSpPr>
        <p:spPr/>
        <p:txBody>
          <a:bodyPr>
            <a:normAutofit fontScale="90000"/>
          </a:bodyPr>
          <a:lstStyle/>
          <a:p>
            <a:br>
              <a:rPr lang="de-DE" dirty="0"/>
            </a:br>
            <a:br>
              <a:rPr lang="de-DE" dirty="0"/>
            </a:br>
            <a:br>
              <a:rPr lang="de-DE" dirty="0"/>
            </a:br>
            <a:r>
              <a:rPr lang="de-DE" dirty="0"/>
              <a:t>Wir verbrauchen noch viel mehr Wasser als du in dieser Grafik </a:t>
            </a:r>
            <a:br>
              <a:rPr lang="de-DE" dirty="0"/>
            </a:br>
            <a:r>
              <a:rPr lang="de-DE" dirty="0"/>
              <a:t>siehst. Höre dir den Podcast dazu an.  </a:t>
            </a:r>
          </a:p>
        </p:txBody>
      </p:sp>
      <p:pic>
        <p:nvPicPr>
          <p:cNvPr id="4" name="Picture 2">
            <a:extLst>
              <a:ext uri="{FF2B5EF4-FFF2-40B4-BE49-F238E27FC236}">
                <a16:creationId xmlns:a16="http://schemas.microsoft.com/office/drawing/2014/main" id="{CF327619-E304-7C41-BBD2-4FE25087C7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3634" y="863600"/>
            <a:ext cx="6825408" cy="5121275"/>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FC115313-64F7-6E42-BE1A-007427305708}"/>
              </a:ext>
            </a:extLst>
          </p:cNvPr>
          <p:cNvPicPr>
            <a:picLocks noChangeAspect="1"/>
          </p:cNvPicPr>
          <p:nvPr/>
        </p:nvPicPr>
        <p:blipFill>
          <a:blip r:embed="rId3"/>
          <a:stretch>
            <a:fillRect/>
          </a:stretch>
        </p:blipFill>
        <p:spPr>
          <a:xfrm>
            <a:off x="750014" y="863600"/>
            <a:ext cx="1596530" cy="1612911"/>
          </a:xfrm>
          <a:prstGeom prst="rect">
            <a:avLst/>
          </a:prstGeom>
        </p:spPr>
      </p:pic>
      <p:sp>
        <p:nvSpPr>
          <p:cNvPr id="6" name="Rechteck 5">
            <a:extLst>
              <a:ext uri="{FF2B5EF4-FFF2-40B4-BE49-F238E27FC236}">
                <a16:creationId xmlns:a16="http://schemas.microsoft.com/office/drawing/2014/main" id="{59E9483B-A121-8344-B174-C6A27450D23D}"/>
              </a:ext>
            </a:extLst>
          </p:cNvPr>
          <p:cNvSpPr/>
          <p:nvPr/>
        </p:nvSpPr>
        <p:spPr>
          <a:xfrm>
            <a:off x="320870" y="5615543"/>
            <a:ext cx="2811579" cy="369332"/>
          </a:xfrm>
          <a:prstGeom prst="rect">
            <a:avLst/>
          </a:prstGeom>
        </p:spPr>
        <p:txBody>
          <a:bodyPr wrap="square">
            <a:spAutoFit/>
          </a:bodyPr>
          <a:lstStyle/>
          <a:p>
            <a:r>
              <a:rPr lang="de-DE" dirty="0">
                <a:solidFill>
                  <a:schemeClr val="tx1">
                    <a:lumMod val="95000"/>
                    <a:lumOff val="5000"/>
                  </a:schemeClr>
                </a:solidFill>
                <a:hlinkClick r:id="rId4">
                  <a:extLst>
                    <a:ext uri="{A12FA001-AC4F-418D-AE19-62706E023703}">
                      <ahyp:hlinkClr xmlns:ahyp="http://schemas.microsoft.com/office/drawing/2018/hyperlinkcolor" val="tx"/>
                    </a:ext>
                  </a:extLst>
                </a:hlinkClick>
              </a:rPr>
              <a:t>Podcast hier anhören</a:t>
            </a:r>
            <a:endParaRPr lang="de-DE" dirty="0">
              <a:solidFill>
                <a:schemeClr val="tx1">
                  <a:lumMod val="95000"/>
                  <a:lumOff val="5000"/>
                </a:schemeClr>
              </a:solidFill>
            </a:endParaRPr>
          </a:p>
        </p:txBody>
      </p:sp>
      <p:pic>
        <p:nvPicPr>
          <p:cNvPr id="3" name="Grafik 2">
            <a:extLst>
              <a:ext uri="{FF2B5EF4-FFF2-40B4-BE49-F238E27FC236}">
                <a16:creationId xmlns:a16="http://schemas.microsoft.com/office/drawing/2014/main" id="{3B49A3E7-8002-5646-9BFD-91631BC461CE}"/>
              </a:ext>
            </a:extLst>
          </p:cNvPr>
          <p:cNvPicPr>
            <a:picLocks noChangeAspect="1"/>
          </p:cNvPicPr>
          <p:nvPr/>
        </p:nvPicPr>
        <p:blipFill>
          <a:blip r:embed="rId5">
            <a:biLevel thresh="75000"/>
          </a:blip>
          <a:stretch>
            <a:fillRect/>
          </a:stretch>
        </p:blipFill>
        <p:spPr>
          <a:xfrm>
            <a:off x="2758110" y="5403227"/>
            <a:ext cx="505307" cy="581648"/>
          </a:xfrm>
          <a:prstGeom prst="rect">
            <a:avLst/>
          </a:prstGeom>
          <a:solidFill>
            <a:schemeClr val="bg1"/>
          </a:solidFill>
        </p:spPr>
      </p:pic>
    </p:spTree>
    <p:extLst>
      <p:ext uri="{BB962C8B-B14F-4D97-AF65-F5344CB8AC3E}">
        <p14:creationId xmlns:p14="http://schemas.microsoft.com/office/powerpoint/2010/main" val="301809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6AE77F3F-B91C-B64F-8EF1-B0A40A0258A9}"/>
              </a:ext>
            </a:extLst>
          </p:cNvPr>
          <p:cNvPicPr>
            <a:picLocks noGrp="1" noChangeAspect="1"/>
          </p:cNvPicPr>
          <p:nvPr>
            <p:ph idx="1"/>
          </p:nvPr>
        </p:nvPicPr>
        <p:blipFill>
          <a:blip r:embed="rId2"/>
          <a:stretch>
            <a:fillRect/>
          </a:stretch>
        </p:blipFill>
        <p:spPr>
          <a:xfrm>
            <a:off x="3394436" y="335072"/>
            <a:ext cx="8181366" cy="6187856"/>
          </a:xfrm>
          <a:prstGeom prst="rect">
            <a:avLst/>
          </a:prstGeom>
        </p:spPr>
      </p:pic>
      <p:sp>
        <p:nvSpPr>
          <p:cNvPr id="6" name="Titel 5">
            <a:extLst>
              <a:ext uri="{FF2B5EF4-FFF2-40B4-BE49-F238E27FC236}">
                <a16:creationId xmlns:a16="http://schemas.microsoft.com/office/drawing/2014/main" id="{C0756127-029B-3A43-B01A-71B368EDB1BB}"/>
              </a:ext>
            </a:extLst>
          </p:cNvPr>
          <p:cNvSpPr>
            <a:spLocks noGrp="1"/>
          </p:cNvSpPr>
          <p:nvPr>
            <p:ph type="title"/>
          </p:nvPr>
        </p:nvSpPr>
        <p:spPr>
          <a:xfrm>
            <a:off x="165236" y="3585748"/>
            <a:ext cx="3442259" cy="1322542"/>
          </a:xfrm>
          <a:prstGeom prst="rect">
            <a:avLst/>
          </a:prstGeom>
        </p:spPr>
        <p:txBody>
          <a:bodyPr wrap="square">
            <a:spAutoFit/>
          </a:bodyPr>
          <a:lstStyle/>
          <a:p>
            <a:pPr>
              <a:lnSpc>
                <a:spcPct val="150000"/>
              </a:lnSpc>
            </a:pPr>
            <a:r>
              <a:rPr lang="de-DE" sz="2800" dirty="0" err="1">
                <a:solidFill>
                  <a:schemeClr val="bg1"/>
                </a:solidFill>
                <a:effectLst/>
                <a:latin typeface="Helvetica" pitchFamily="2" charset="0"/>
              </a:rPr>
              <a:t>Ungaublich</a:t>
            </a:r>
            <a:r>
              <a:rPr lang="de-DE" sz="2800" dirty="0">
                <a:solidFill>
                  <a:schemeClr val="bg1"/>
                </a:solidFill>
                <a:effectLst/>
                <a:latin typeface="Helvetica" pitchFamily="2" charset="0"/>
              </a:rPr>
              <a:t>….oder?</a:t>
            </a:r>
            <a:br>
              <a:rPr lang="de-DE" sz="2800" dirty="0">
                <a:solidFill>
                  <a:schemeClr val="bg1"/>
                </a:solidFill>
                <a:effectLst/>
                <a:latin typeface="Helvetica" pitchFamily="2" charset="0"/>
              </a:rPr>
            </a:br>
            <a:endParaRPr lang="de-DE" sz="2800" dirty="0">
              <a:solidFill>
                <a:schemeClr val="bg1"/>
              </a:solidFill>
              <a:effectLst/>
              <a:latin typeface="Helvetica" pitchFamily="2" charset="0"/>
            </a:endParaRPr>
          </a:p>
        </p:txBody>
      </p:sp>
      <p:pic>
        <p:nvPicPr>
          <p:cNvPr id="7" name="Grafik 6">
            <a:extLst>
              <a:ext uri="{FF2B5EF4-FFF2-40B4-BE49-F238E27FC236}">
                <a16:creationId xmlns:a16="http://schemas.microsoft.com/office/drawing/2014/main" id="{A16AADF8-2686-114E-B8D8-F2154C214B44}"/>
              </a:ext>
            </a:extLst>
          </p:cNvPr>
          <p:cNvPicPr>
            <a:picLocks noChangeAspect="1"/>
          </p:cNvPicPr>
          <p:nvPr/>
        </p:nvPicPr>
        <p:blipFill>
          <a:blip r:embed="rId3"/>
          <a:stretch>
            <a:fillRect/>
          </a:stretch>
        </p:blipFill>
        <p:spPr>
          <a:xfrm>
            <a:off x="626657" y="863600"/>
            <a:ext cx="1729634" cy="1747381"/>
          </a:xfrm>
          <a:prstGeom prst="rect">
            <a:avLst/>
          </a:prstGeom>
        </p:spPr>
      </p:pic>
    </p:spTree>
    <p:extLst>
      <p:ext uri="{BB962C8B-B14F-4D97-AF65-F5344CB8AC3E}">
        <p14:creationId xmlns:p14="http://schemas.microsoft.com/office/powerpoint/2010/main" val="419102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kter Hintergrund aus Blau und Wassertropfen">
            <a:extLst>
              <a:ext uri="{FF2B5EF4-FFF2-40B4-BE49-F238E27FC236}">
                <a16:creationId xmlns:a16="http://schemas.microsoft.com/office/drawing/2014/main" id="{2F02CEA3-DC01-4FF1-8A8C-D7C742E7985D}"/>
              </a:ext>
            </a:extLst>
          </p:cNvPr>
          <p:cNvPicPr>
            <a:picLocks noChangeAspect="1"/>
          </p:cNvPicPr>
          <p:nvPr/>
        </p:nvPicPr>
        <p:blipFill rotWithShape="1">
          <a:blip r:embed="rId2"/>
          <a:srcRect t="19865" r="9092" b="8848"/>
          <a:stretch/>
        </p:blipFill>
        <p:spPr>
          <a:xfrm>
            <a:off x="-373068" y="0"/>
            <a:ext cx="12188932" cy="6858000"/>
          </a:xfrm>
          <a:prstGeom prst="rect">
            <a:avLst/>
          </a:prstGeom>
        </p:spPr>
      </p:pic>
      <p:sp>
        <p:nvSpPr>
          <p:cNvPr id="26" name="Rectangle 25">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EE271E3-5AF7-364D-8073-308FFC8264A7}"/>
              </a:ext>
            </a:extLst>
          </p:cNvPr>
          <p:cNvSpPr>
            <a:spLocks noGrp="1"/>
          </p:cNvSpPr>
          <p:nvPr>
            <p:ph type="title"/>
          </p:nvPr>
        </p:nvSpPr>
        <p:spPr>
          <a:xfrm>
            <a:off x="232106" y="3279249"/>
            <a:ext cx="4178017" cy="1344544"/>
          </a:xfrm>
        </p:spPr>
        <p:txBody>
          <a:bodyPr vert="horz" lIns="91440" tIns="45720" rIns="91440" bIns="45720" rtlCol="0" anchor="b">
            <a:normAutofit fontScale="90000"/>
          </a:bodyPr>
          <a:lstStyle/>
          <a:p>
            <a:pPr algn="ctr"/>
            <a:br>
              <a:rPr lang="en-US" sz="4400" b="1" spc="-100" dirty="0">
                <a:latin typeface="Avenir Next" panose="020B0503020202020204" pitchFamily="34" charset="0"/>
              </a:rPr>
            </a:br>
            <a:br>
              <a:rPr lang="en-US" sz="4400" b="1" spc="-100" dirty="0">
                <a:latin typeface="Avenir Next" panose="020B0503020202020204" pitchFamily="34" charset="0"/>
              </a:rPr>
            </a:br>
            <a:br>
              <a:rPr lang="en-US" sz="4400" b="1" spc="-100" dirty="0">
                <a:latin typeface="Avenir Next" panose="020B0503020202020204" pitchFamily="34" charset="0"/>
              </a:rPr>
            </a:br>
            <a:br>
              <a:rPr lang="en-US" sz="4400" b="1" spc="-100" dirty="0">
                <a:latin typeface="Avenir Next" panose="020B0503020202020204" pitchFamily="34" charset="0"/>
              </a:rPr>
            </a:br>
            <a:r>
              <a:rPr lang="en-US" sz="4400" b="1" spc="-100" dirty="0">
                <a:latin typeface="Avenir Next" panose="020B0503020202020204" pitchFamily="34" charset="0"/>
              </a:rPr>
              <a:t>Aufgabe: </a:t>
            </a:r>
            <a:r>
              <a:rPr lang="en-US" sz="4400" spc="-100" dirty="0" err="1">
                <a:latin typeface="Avenir Next" panose="020B0503020202020204" pitchFamily="34" charset="0"/>
              </a:rPr>
              <a:t>Versuche</a:t>
            </a:r>
            <a:r>
              <a:rPr lang="en-US" sz="4400" spc="-100" dirty="0">
                <a:latin typeface="Avenir Next" panose="020B0503020202020204" pitchFamily="34" charset="0"/>
              </a:rPr>
              <a:t> </a:t>
            </a:r>
            <a:br>
              <a:rPr lang="en-US" sz="4400" spc="-100" dirty="0">
                <a:latin typeface="Avenir Next" panose="020B0503020202020204" pitchFamily="34" charset="0"/>
              </a:rPr>
            </a:br>
            <a:r>
              <a:rPr lang="en-US" sz="4400" spc="-100" dirty="0" err="1">
                <a:latin typeface="Avenir Next" panose="020B0503020202020204" pitchFamily="34" charset="0"/>
              </a:rPr>
              <a:t>diese</a:t>
            </a:r>
            <a:r>
              <a:rPr lang="en-US" sz="4400" spc="-100" dirty="0">
                <a:latin typeface="Avenir Next" panose="020B0503020202020204" pitchFamily="34" charset="0"/>
              </a:rPr>
              <a:t> </a:t>
            </a:r>
            <a:r>
              <a:rPr lang="en-US" sz="4400" spc="-100" dirty="0" err="1">
                <a:latin typeface="Avenir Next" panose="020B0503020202020204" pitchFamily="34" charset="0"/>
              </a:rPr>
              <a:t>Woche</a:t>
            </a:r>
            <a:r>
              <a:rPr lang="en-US" sz="4400" spc="-100" dirty="0">
                <a:latin typeface="Avenir Next" panose="020B0503020202020204" pitchFamily="34" charset="0"/>
              </a:rPr>
              <a:t> </a:t>
            </a:r>
            <a:r>
              <a:rPr lang="en-US" sz="4400" spc="-100" dirty="0" err="1">
                <a:latin typeface="Avenir Next" panose="020B0503020202020204" pitchFamily="34" charset="0"/>
              </a:rPr>
              <a:t>möglichst</a:t>
            </a:r>
            <a:r>
              <a:rPr lang="en-US" sz="4400" spc="-100" dirty="0">
                <a:latin typeface="Avenir Next" panose="020B0503020202020204" pitchFamily="34" charset="0"/>
              </a:rPr>
              <a:t> </a:t>
            </a:r>
            <a:r>
              <a:rPr lang="en-US" sz="4400" spc="-100" dirty="0" err="1">
                <a:latin typeface="Avenir Next" panose="020B0503020202020204" pitchFamily="34" charset="0"/>
              </a:rPr>
              <a:t>viel</a:t>
            </a:r>
            <a:r>
              <a:rPr lang="en-US" sz="4400" spc="-100" dirty="0">
                <a:latin typeface="Avenir Next" panose="020B0503020202020204" pitchFamily="34" charset="0"/>
              </a:rPr>
              <a:t> Wasser </a:t>
            </a:r>
            <a:r>
              <a:rPr lang="en-US" sz="4400" spc="-100" dirty="0" err="1">
                <a:latin typeface="Avenir Next" panose="020B0503020202020204" pitchFamily="34" charset="0"/>
              </a:rPr>
              <a:t>zu</a:t>
            </a:r>
            <a:r>
              <a:rPr lang="en-US" sz="4400" spc="-100" dirty="0">
                <a:latin typeface="Avenir Next" panose="020B0503020202020204" pitchFamily="34" charset="0"/>
              </a:rPr>
              <a:t> </a:t>
            </a:r>
            <a:r>
              <a:rPr lang="en-US" sz="4400" spc="-100" dirty="0" err="1">
                <a:latin typeface="Avenir Next" panose="020B0503020202020204" pitchFamily="34" charset="0"/>
              </a:rPr>
              <a:t>sparen</a:t>
            </a:r>
            <a:r>
              <a:rPr lang="en-US" sz="4400" spc="-100" dirty="0">
                <a:latin typeface="Avenir Next" panose="020B0503020202020204" pitchFamily="34" charset="0"/>
              </a:rPr>
              <a:t>.  </a:t>
            </a:r>
          </a:p>
        </p:txBody>
      </p:sp>
      <p:sp>
        <p:nvSpPr>
          <p:cNvPr id="28" name="Rectangle 27">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00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EB04B-A9E3-8D44-9540-A273D115A1EE}"/>
              </a:ext>
            </a:extLst>
          </p:cNvPr>
          <p:cNvSpPr>
            <a:spLocks noGrp="1"/>
          </p:cNvSpPr>
          <p:nvPr>
            <p:ph type="title"/>
          </p:nvPr>
        </p:nvSpPr>
        <p:spPr>
          <a:xfrm>
            <a:off x="6252886" y="1383565"/>
            <a:ext cx="2947482" cy="4601183"/>
          </a:xfrm>
        </p:spPr>
        <p:txBody>
          <a:bodyPr/>
          <a:lstStyle/>
          <a:p>
            <a:endParaRPr lang="de-DE" dirty="0"/>
          </a:p>
        </p:txBody>
      </p:sp>
      <p:graphicFrame>
        <p:nvGraphicFramePr>
          <p:cNvPr id="10" name="Tabelle 10">
            <a:extLst>
              <a:ext uri="{FF2B5EF4-FFF2-40B4-BE49-F238E27FC236}">
                <a16:creationId xmlns:a16="http://schemas.microsoft.com/office/drawing/2014/main" id="{43356127-D7B1-3342-B8F4-467A219EDC7E}"/>
              </a:ext>
            </a:extLst>
          </p:cNvPr>
          <p:cNvGraphicFramePr>
            <a:graphicFrameLocks noGrp="1"/>
          </p:cNvGraphicFramePr>
          <p:nvPr>
            <p:ph idx="1"/>
            <p:extLst>
              <p:ext uri="{D42A27DB-BD31-4B8C-83A1-F6EECF244321}">
                <p14:modId xmlns:p14="http://schemas.microsoft.com/office/powerpoint/2010/main" val="1745329930"/>
              </p:ext>
            </p:extLst>
          </p:nvPr>
        </p:nvGraphicFramePr>
        <p:xfrm>
          <a:off x="3868738" y="863600"/>
          <a:ext cx="7315200" cy="523657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955791313"/>
                    </a:ext>
                  </a:extLst>
                </a:gridCol>
                <a:gridCol w="914400">
                  <a:extLst>
                    <a:ext uri="{9D8B030D-6E8A-4147-A177-3AD203B41FA5}">
                      <a16:colId xmlns:a16="http://schemas.microsoft.com/office/drawing/2014/main" val="1457248126"/>
                    </a:ext>
                  </a:extLst>
                </a:gridCol>
                <a:gridCol w="914400">
                  <a:extLst>
                    <a:ext uri="{9D8B030D-6E8A-4147-A177-3AD203B41FA5}">
                      <a16:colId xmlns:a16="http://schemas.microsoft.com/office/drawing/2014/main" val="2229475930"/>
                    </a:ext>
                  </a:extLst>
                </a:gridCol>
                <a:gridCol w="914400">
                  <a:extLst>
                    <a:ext uri="{9D8B030D-6E8A-4147-A177-3AD203B41FA5}">
                      <a16:colId xmlns:a16="http://schemas.microsoft.com/office/drawing/2014/main" val="3597783138"/>
                    </a:ext>
                  </a:extLst>
                </a:gridCol>
                <a:gridCol w="914400">
                  <a:extLst>
                    <a:ext uri="{9D8B030D-6E8A-4147-A177-3AD203B41FA5}">
                      <a16:colId xmlns:a16="http://schemas.microsoft.com/office/drawing/2014/main" val="3042865809"/>
                    </a:ext>
                  </a:extLst>
                </a:gridCol>
                <a:gridCol w="914400">
                  <a:extLst>
                    <a:ext uri="{9D8B030D-6E8A-4147-A177-3AD203B41FA5}">
                      <a16:colId xmlns:a16="http://schemas.microsoft.com/office/drawing/2014/main" val="283743264"/>
                    </a:ext>
                  </a:extLst>
                </a:gridCol>
                <a:gridCol w="914400">
                  <a:extLst>
                    <a:ext uri="{9D8B030D-6E8A-4147-A177-3AD203B41FA5}">
                      <a16:colId xmlns:a16="http://schemas.microsoft.com/office/drawing/2014/main" val="4046429472"/>
                    </a:ext>
                  </a:extLst>
                </a:gridCol>
                <a:gridCol w="914400">
                  <a:extLst>
                    <a:ext uri="{9D8B030D-6E8A-4147-A177-3AD203B41FA5}">
                      <a16:colId xmlns:a16="http://schemas.microsoft.com/office/drawing/2014/main" val="1624163111"/>
                    </a:ext>
                  </a:extLst>
                </a:gridCol>
              </a:tblGrid>
              <a:tr h="748082">
                <a:tc>
                  <a:txBody>
                    <a:bodyPr/>
                    <a:lstStyle/>
                    <a:p>
                      <a:pPr algn="ctr"/>
                      <a:r>
                        <a:rPr lang="de-DE" b="0" dirty="0">
                          <a:latin typeface="Avenir Next" panose="020B0503020202020204" pitchFamily="34" charset="0"/>
                        </a:rPr>
                        <a:t>Datum</a:t>
                      </a:r>
                    </a:p>
                  </a:txBody>
                  <a:tcPr/>
                </a:tc>
                <a:tc>
                  <a:txBody>
                    <a:bodyPr/>
                    <a:lstStyle/>
                    <a:p>
                      <a:pPr algn="ctr"/>
                      <a:r>
                        <a:rPr lang="de-DE" b="0" dirty="0">
                          <a:latin typeface="Avenir Next" panose="020B0503020202020204" pitchFamily="34" charset="0"/>
                        </a:rPr>
                        <a:t>MO </a:t>
                      </a:r>
                    </a:p>
                    <a:p>
                      <a:pPr algn="ctr"/>
                      <a:r>
                        <a:rPr lang="de-DE" b="0" dirty="0">
                          <a:latin typeface="Avenir Next" panose="020B0503020202020204" pitchFamily="34" charset="0"/>
                        </a:rPr>
                        <a:t>07.03.</a:t>
                      </a:r>
                    </a:p>
                  </a:txBody>
                  <a:tcPr/>
                </a:tc>
                <a:tc>
                  <a:txBody>
                    <a:bodyPr/>
                    <a:lstStyle/>
                    <a:p>
                      <a:pPr algn="ctr"/>
                      <a:r>
                        <a:rPr lang="de-DE" b="0" dirty="0">
                          <a:latin typeface="Avenir Next" panose="020B0503020202020204" pitchFamily="34" charset="0"/>
                        </a:rPr>
                        <a:t>DI</a:t>
                      </a:r>
                    </a:p>
                    <a:p>
                      <a:pPr algn="ctr"/>
                      <a:r>
                        <a:rPr lang="de-DE" b="0" dirty="0">
                          <a:latin typeface="Avenir Next" panose="020B0503020202020204" pitchFamily="34" charset="0"/>
                        </a:rPr>
                        <a:t>08.03.</a:t>
                      </a:r>
                    </a:p>
                  </a:txBody>
                  <a:tcPr/>
                </a:tc>
                <a:tc>
                  <a:txBody>
                    <a:bodyPr/>
                    <a:lstStyle/>
                    <a:p>
                      <a:pPr algn="ctr"/>
                      <a:r>
                        <a:rPr lang="de-DE" b="0" dirty="0">
                          <a:latin typeface="Avenir Next" panose="020B0503020202020204" pitchFamily="34" charset="0"/>
                        </a:rPr>
                        <a:t>MI</a:t>
                      </a:r>
                    </a:p>
                    <a:p>
                      <a:pPr algn="ctr"/>
                      <a:r>
                        <a:rPr lang="de-DE" b="0" dirty="0">
                          <a:latin typeface="Avenir Next" panose="020B0503020202020204" pitchFamily="34" charset="0"/>
                        </a:rPr>
                        <a:t>09.03.</a:t>
                      </a:r>
                    </a:p>
                  </a:txBody>
                  <a:tcPr/>
                </a:tc>
                <a:tc>
                  <a:txBody>
                    <a:bodyPr/>
                    <a:lstStyle/>
                    <a:p>
                      <a:pPr algn="ctr"/>
                      <a:r>
                        <a:rPr lang="de-DE" b="0" dirty="0">
                          <a:latin typeface="Avenir Next" panose="020B0503020202020204" pitchFamily="34" charset="0"/>
                        </a:rPr>
                        <a:t>DO</a:t>
                      </a:r>
                    </a:p>
                    <a:p>
                      <a:pPr algn="ctr"/>
                      <a:r>
                        <a:rPr lang="de-DE" b="0" dirty="0">
                          <a:latin typeface="Avenir Next" panose="020B0503020202020204" pitchFamily="34" charset="0"/>
                        </a:rPr>
                        <a:t>10.03.</a:t>
                      </a:r>
                    </a:p>
                  </a:txBody>
                  <a:tcPr/>
                </a:tc>
                <a:tc>
                  <a:txBody>
                    <a:bodyPr/>
                    <a:lstStyle/>
                    <a:p>
                      <a:pPr algn="ctr"/>
                      <a:r>
                        <a:rPr lang="de-DE" b="0" dirty="0">
                          <a:latin typeface="Avenir Next" panose="020B0503020202020204" pitchFamily="34" charset="0"/>
                        </a:rPr>
                        <a:t>FR</a:t>
                      </a:r>
                    </a:p>
                    <a:p>
                      <a:pPr algn="ctr"/>
                      <a:r>
                        <a:rPr lang="de-DE" b="0" dirty="0">
                          <a:latin typeface="Avenir Next" panose="020B0503020202020204" pitchFamily="34" charset="0"/>
                        </a:rPr>
                        <a:t>11.03.</a:t>
                      </a:r>
                    </a:p>
                  </a:txBody>
                  <a:tcPr/>
                </a:tc>
                <a:tc>
                  <a:txBody>
                    <a:bodyPr/>
                    <a:lstStyle/>
                    <a:p>
                      <a:pPr algn="ctr"/>
                      <a:r>
                        <a:rPr lang="de-DE" b="0" dirty="0">
                          <a:latin typeface="Avenir Next" panose="020B0503020202020204" pitchFamily="34" charset="0"/>
                        </a:rPr>
                        <a:t>SA</a:t>
                      </a:r>
                    </a:p>
                    <a:p>
                      <a:pPr algn="ctr"/>
                      <a:r>
                        <a:rPr lang="de-DE" b="0" dirty="0">
                          <a:latin typeface="Avenir Next" panose="020B0503020202020204" pitchFamily="34" charset="0"/>
                        </a:rPr>
                        <a:t>12.03.</a:t>
                      </a:r>
                    </a:p>
                  </a:txBody>
                  <a:tcPr/>
                </a:tc>
                <a:tc>
                  <a:txBody>
                    <a:bodyPr/>
                    <a:lstStyle/>
                    <a:p>
                      <a:pPr algn="ctr"/>
                      <a:r>
                        <a:rPr lang="de-DE" b="0" dirty="0">
                          <a:latin typeface="Avenir Next" panose="020B0503020202020204" pitchFamily="34" charset="0"/>
                        </a:rPr>
                        <a:t>SO</a:t>
                      </a:r>
                    </a:p>
                    <a:p>
                      <a:pPr algn="ctr"/>
                      <a:r>
                        <a:rPr lang="de-DE" b="0" dirty="0">
                          <a:latin typeface="Avenir Next" panose="020B0503020202020204" pitchFamily="34" charset="0"/>
                        </a:rPr>
                        <a:t>13.03.</a:t>
                      </a:r>
                    </a:p>
                  </a:txBody>
                  <a:tcPr/>
                </a:tc>
                <a:extLst>
                  <a:ext uri="{0D108BD9-81ED-4DB2-BD59-A6C34878D82A}">
                    <a16:rowId xmlns:a16="http://schemas.microsoft.com/office/drawing/2014/main" val="1543821059"/>
                  </a:ext>
                </a:extLst>
              </a:tr>
              <a:tr h="748082">
                <a:tc>
                  <a:txBody>
                    <a:bodyPr/>
                    <a:lstStyle/>
                    <a:p>
                      <a:r>
                        <a:rPr lang="de-DE" dirty="0"/>
                        <a:t>Dusche/Bad </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078140196"/>
                  </a:ext>
                </a:extLst>
              </a:tr>
              <a:tr h="748082">
                <a:tc>
                  <a:txBody>
                    <a:bodyPr/>
                    <a:lstStyle/>
                    <a:p>
                      <a:r>
                        <a:rPr lang="de-DE" dirty="0"/>
                        <a:t>Essen trinken </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280507086"/>
                  </a:ext>
                </a:extLst>
              </a:tr>
              <a:tr h="748082">
                <a:tc>
                  <a:txBody>
                    <a:bodyPr/>
                    <a:lstStyle/>
                    <a:p>
                      <a:r>
                        <a:rPr lang="de-DE" dirty="0"/>
                        <a:t>…</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019472892"/>
                  </a:ext>
                </a:extLst>
              </a:tr>
              <a:tr h="748082">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937255435"/>
                  </a:ext>
                </a:extLst>
              </a:tr>
              <a:tr h="748082">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699027111"/>
                  </a:ext>
                </a:extLst>
              </a:tr>
              <a:tr h="748082">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323911491"/>
                  </a:ext>
                </a:extLst>
              </a:tr>
            </a:tbl>
          </a:graphicData>
        </a:graphic>
      </p:graphicFrame>
      <p:sp>
        <p:nvSpPr>
          <p:cNvPr id="11" name="Textfeld 10">
            <a:extLst>
              <a:ext uri="{FF2B5EF4-FFF2-40B4-BE49-F238E27FC236}">
                <a16:creationId xmlns:a16="http://schemas.microsoft.com/office/drawing/2014/main" id="{965877F7-8B5F-FE4C-86A2-DE6DE772691E}"/>
              </a:ext>
            </a:extLst>
          </p:cNvPr>
          <p:cNvSpPr txBox="1"/>
          <p:nvPr/>
        </p:nvSpPr>
        <p:spPr>
          <a:xfrm>
            <a:off x="164387" y="1098690"/>
            <a:ext cx="3226085" cy="4278094"/>
          </a:xfrm>
          <a:prstGeom prst="rect">
            <a:avLst/>
          </a:prstGeom>
          <a:noFill/>
        </p:spPr>
        <p:txBody>
          <a:bodyPr wrap="square" rtlCol="0">
            <a:spAutoFit/>
          </a:bodyPr>
          <a:lstStyle/>
          <a:p>
            <a:r>
              <a:rPr lang="de-DE" sz="2400" dirty="0">
                <a:latin typeface="Avenir Next" panose="020B0503020202020204" pitchFamily="34" charset="0"/>
              </a:rPr>
              <a:t>Wenn du Lust hast, dann schreibe doch mal auf,  wie viel Wasser du täglich verbrauchst? </a:t>
            </a:r>
          </a:p>
          <a:p>
            <a:r>
              <a:rPr lang="de-DE" sz="2400" dirty="0">
                <a:latin typeface="Avenir Next" panose="020B0503020202020204" pitchFamily="34" charset="0"/>
              </a:rPr>
              <a:t>Vielleicht hast du kreative Ideen, wie du herausfinden kannst, wieviel Wasser du pro Tag verwendest</a:t>
            </a:r>
            <a:r>
              <a:rPr lang="de-DE" sz="3200" dirty="0">
                <a:latin typeface="Avenir Next" panose="020B0503020202020204" pitchFamily="34" charset="0"/>
              </a:rPr>
              <a:t>.  </a:t>
            </a:r>
          </a:p>
        </p:txBody>
      </p:sp>
    </p:spTree>
    <p:extLst>
      <p:ext uri="{BB962C8B-B14F-4D97-AF65-F5344CB8AC3E}">
        <p14:creationId xmlns:p14="http://schemas.microsoft.com/office/powerpoint/2010/main" val="3966813528"/>
      </p:ext>
    </p:extLst>
  </p:cSld>
  <p:clrMapOvr>
    <a:masterClrMapping/>
  </p:clrMapOvr>
</p:sld>
</file>

<file path=ppt/theme/theme1.xml><?xml version="1.0" encoding="utf-8"?>
<a:theme xmlns:a="http://schemas.openxmlformats.org/drawingml/2006/main" name="Rahme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1887D1E043BAB469358458D31CB464E" ma:contentTypeVersion="10" ma:contentTypeDescription="Ein neues Dokument erstellen." ma:contentTypeScope="" ma:versionID="21526eb409c396ea3b271e0ad2a9a5ef">
  <xsd:schema xmlns:xsd="http://www.w3.org/2001/XMLSchema" xmlns:xs="http://www.w3.org/2001/XMLSchema" xmlns:p="http://schemas.microsoft.com/office/2006/metadata/properties" xmlns:ns2="7843f1e1-d313-4a1e-bcaa-2b942f360f36" xmlns:ns3="e92bd484-89b7-4aec-a2b4-ad88f789d116" targetNamespace="http://schemas.microsoft.com/office/2006/metadata/properties" ma:root="true" ma:fieldsID="6c691a5c6079fdb47174af94862236a2" ns2:_="" ns3:_="">
    <xsd:import namespace="7843f1e1-d313-4a1e-bcaa-2b942f360f36"/>
    <xsd:import namespace="e92bd484-89b7-4aec-a2b4-ad88f789d1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3f1e1-d313-4a1e-bcaa-2b942f360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2bbd159c-e0af-4f49-929d-57561d92a0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2bd484-89b7-4aec-a2b4-ad88f789d11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cfb246f-5f1d-4726-900f-f77b25c287f1}" ma:internalName="TaxCatchAll" ma:showField="CatchAllData" ma:web="e92bd484-89b7-4aec-a2b4-ad88f789d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92bd484-89b7-4aec-a2b4-ad88f789d116" xsi:nil="true"/>
    <lcf76f155ced4ddcb4097134ff3c332f xmlns="7843f1e1-d313-4a1e-bcaa-2b942f360f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576C80-0AB5-46B3-A3BB-91B20C087E06}">
  <ds:schemaRefs>
    <ds:schemaRef ds:uri="http://schemas.microsoft.com/sharepoint/v3/contenttype/forms"/>
  </ds:schemaRefs>
</ds:datastoreItem>
</file>

<file path=customXml/itemProps2.xml><?xml version="1.0" encoding="utf-8"?>
<ds:datastoreItem xmlns:ds="http://schemas.openxmlformats.org/officeDocument/2006/customXml" ds:itemID="{83C85899-9029-4C25-B898-A5370640CD74}"/>
</file>

<file path=customXml/itemProps3.xml><?xml version="1.0" encoding="utf-8"?>
<ds:datastoreItem xmlns:ds="http://schemas.openxmlformats.org/officeDocument/2006/customXml" ds:itemID="{A45B2870-81C0-4772-862C-FB31207561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Rahmen</Template>
  <TotalTime>0</TotalTime>
  <Words>216</Words>
  <Application>Microsoft Office PowerPoint</Application>
  <PresentationFormat>Breitbild</PresentationFormat>
  <Paragraphs>38</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Rahmen</vt:lpstr>
      <vt:lpstr>FASTEN WOCHEN </vt:lpstr>
      <vt:lpstr>PowerPoint-Präsentation</vt:lpstr>
      <vt:lpstr>Wenn du den Wasserhahn aufdrehst kommt immer frisches Wasser heraus.   Das ist nicht überall  auf der Welt so  selbstverständlich.  Gerade in ärmeren Ländern ist die Versorgung mit sauberem Trinkwasser oft schwierig.  </vt:lpstr>
      <vt:lpstr>Das Wasserholen ist in manchen Ländern Aufgabe der Kinder, die oft sehr weit laufen müssen, um an sauberes Wasser zu gelangen. </vt:lpstr>
      <vt:lpstr>   Wir verbrauchen noch viel mehr Wasser als du in dieser Grafik  siehst. Höre dir den Podcast dazu an.  </vt:lpstr>
      <vt:lpstr>Ungaublich….oder? </vt:lpstr>
      <vt:lpstr>    Aufgabe: Versuche  diese Woche möglichst viel Wasser zu sparen.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Bettina Baumgartner</dc:creator>
  <cp:lastModifiedBy>Bettina Baumgartner</cp:lastModifiedBy>
  <cp:revision>2</cp:revision>
  <dcterms:created xsi:type="dcterms:W3CDTF">2022-02-21T08:25:04Z</dcterms:created>
  <dcterms:modified xsi:type="dcterms:W3CDTF">2022-02-22T15:40:24Z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0x01010061887D1E043BAB469358458D31CB464E</vt:lpwstr>
  </property>
</Properties>
</file>