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6" r:id="rId4"/>
  </p:sldMasterIdLst>
  <p:sldIdLst>
    <p:sldId id="264" r:id="rId5"/>
    <p:sldId id="257" r:id="rId6"/>
    <p:sldId id="258" r:id="rId7"/>
    <p:sldId id="270" r:id="rId8"/>
    <p:sldId id="273" r:id="rId9"/>
    <p:sldId id="274" r:id="rId10"/>
    <p:sldId id="266" r:id="rId11"/>
    <p:sldId id="275" r:id="rId12"/>
    <p:sldId id="276" r:id="rId13"/>
    <p:sldId id="277" r:id="rId14"/>
    <p:sldId id="27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ABEEDB-914F-41D2-AB21-290CC344DB7E}" v="1" dt="2022-04-04T06:36:45.2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tina Neumann" userId="S::b.neumann@gs-ms-grossaitingen.de::5da2990b-5949-40e5-a6e7-e13560783859" providerId="AD" clId="Web-{54ABEEDB-914F-41D2-AB21-290CC344DB7E}"/>
    <pc:docChg chg="modSld">
      <pc:chgData name="Bettina Neumann" userId="S::b.neumann@gs-ms-grossaitingen.de::5da2990b-5949-40e5-a6e7-e13560783859" providerId="AD" clId="Web-{54ABEEDB-914F-41D2-AB21-290CC344DB7E}" dt="2022-04-04T06:36:45.293" v="0" actId="1076"/>
      <pc:docMkLst>
        <pc:docMk/>
      </pc:docMkLst>
      <pc:sldChg chg="modSp">
        <pc:chgData name="Bettina Neumann" userId="S::b.neumann@gs-ms-grossaitingen.de::5da2990b-5949-40e5-a6e7-e13560783859" providerId="AD" clId="Web-{54ABEEDB-914F-41D2-AB21-290CC344DB7E}" dt="2022-04-04T06:36:45.293" v="0" actId="1076"/>
        <pc:sldMkLst>
          <pc:docMk/>
          <pc:sldMk cId="500225701" sldId="264"/>
        </pc:sldMkLst>
        <pc:picChg chg="mod">
          <ac:chgData name="Bettina Neumann" userId="S::b.neumann@gs-ms-grossaitingen.de::5da2990b-5949-40e5-a6e7-e13560783859" providerId="AD" clId="Web-{54ABEEDB-914F-41D2-AB21-290CC344DB7E}" dt="2022-04-04T06:36:45.293" v="0" actId="1076"/>
          <ac:picMkLst>
            <pc:docMk/>
            <pc:sldMk cId="500225701" sldId="264"/>
            <ac:picMk id="7" creationId="{DCC0C639-C8BD-474C-A8A3-501B35AD384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de-DE"/>
              <a:t>Mastertitelformat bearbeiten</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a:p>
        </p:txBody>
      </p:sp>
      <p:sp>
        <p:nvSpPr>
          <p:cNvPr id="4" name="Date Placeholder 3"/>
          <p:cNvSpPr>
            <a:spLocks noGrp="1"/>
          </p:cNvSpPr>
          <p:nvPr>
            <p:ph type="dt" sz="half" idx="10"/>
          </p:nvPr>
        </p:nvSpPr>
        <p:spPr/>
        <p:txBody>
          <a:bodyPr/>
          <a:lstStyle/>
          <a:p>
            <a:fld id="{3875DB8C-E0A8-4AFD-86A9-B1D97870C8FA}" type="datetimeFigureOut">
              <a:rPr lang="de-DE" smtClean="0"/>
              <a:t>03.04.2022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6C409B2-92D7-4D99-8169-94B89E82DC41}" type="slidenum">
              <a:rPr lang="de-DE" smtClean="0"/>
              <a:t>‹#›</a:t>
            </a:fld>
            <a:endParaRPr lang="de-DE"/>
          </a:p>
        </p:txBody>
      </p:sp>
    </p:spTree>
    <p:extLst>
      <p:ext uri="{BB962C8B-B14F-4D97-AF65-F5344CB8AC3E}">
        <p14:creationId xmlns:p14="http://schemas.microsoft.com/office/powerpoint/2010/main" val="774390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de-DE"/>
              <a:t>Mastertitelformat bearbeiten</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3875DB8C-E0A8-4AFD-86A9-B1D97870C8FA}" type="datetimeFigureOut">
              <a:rPr lang="de-DE" smtClean="0"/>
              <a:t>03.04.2022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6C409B2-92D7-4D99-8169-94B89E82DC41}" type="slidenum">
              <a:rPr lang="de-DE" smtClean="0"/>
              <a:t>‹#›</a:t>
            </a:fld>
            <a:endParaRPr lang="de-DE"/>
          </a:p>
        </p:txBody>
      </p:sp>
    </p:spTree>
    <p:extLst>
      <p:ext uri="{BB962C8B-B14F-4D97-AF65-F5344CB8AC3E}">
        <p14:creationId xmlns:p14="http://schemas.microsoft.com/office/powerpoint/2010/main" val="967524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de-DE"/>
              <a:t>Mastertitelformat bearbeiten</a:t>
            </a:r>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p:txBody>
          <a:bodyPr/>
          <a:lstStyle/>
          <a:p>
            <a:fld id="{3875DB8C-E0A8-4AFD-86A9-B1D97870C8FA}" type="datetimeFigureOut">
              <a:rPr lang="de-DE" smtClean="0"/>
              <a:t>03.04.2022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6C409B2-92D7-4D99-8169-94B89E82DC41}" type="slidenum">
              <a:rPr lang="de-DE" smtClean="0"/>
              <a:t>‹#›</a:t>
            </a:fld>
            <a:endParaRPr lang="de-DE"/>
          </a:p>
        </p:txBody>
      </p:sp>
    </p:spTree>
    <p:extLst>
      <p:ext uri="{BB962C8B-B14F-4D97-AF65-F5344CB8AC3E}">
        <p14:creationId xmlns:p14="http://schemas.microsoft.com/office/powerpoint/2010/main" val="3506172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de-DE"/>
              <a:t>Mastertitelformat bearbeiten</a:t>
            </a:r>
            <a:endParaRPr lang="en-US"/>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e-DE"/>
              <a:t>Mastertextformat bearbeiten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p:txBody>
          <a:bodyPr/>
          <a:lstStyle/>
          <a:p>
            <a:fld id="{3875DB8C-E0A8-4AFD-86A9-B1D97870C8FA}" type="datetimeFigureOut">
              <a:rPr lang="de-DE" smtClean="0"/>
              <a:t>03.04.2022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6C409B2-92D7-4D99-8169-94B89E82DC41}" type="slidenum">
              <a:rPr lang="de-DE" smtClean="0"/>
              <a:t>‹#›</a:t>
            </a:fld>
            <a:endParaRPr lang="de-D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131334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de-DE"/>
              <a:t>Mastertitelformat bearbeiten</a:t>
            </a:r>
            <a:endParaRPr lang="en-US"/>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3875DB8C-E0A8-4AFD-86A9-B1D97870C8FA}" type="datetimeFigureOut">
              <a:rPr lang="de-DE" smtClean="0"/>
              <a:t>03.04.2022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6C409B2-92D7-4D99-8169-94B89E82DC41}" type="slidenum">
              <a:rPr lang="de-DE" smtClean="0"/>
              <a:t>‹#›</a:t>
            </a:fld>
            <a:endParaRPr lang="de-DE"/>
          </a:p>
        </p:txBody>
      </p:sp>
    </p:spTree>
    <p:extLst>
      <p:ext uri="{BB962C8B-B14F-4D97-AF65-F5344CB8AC3E}">
        <p14:creationId xmlns:p14="http://schemas.microsoft.com/office/powerpoint/2010/main" val="2303009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75DB8C-E0A8-4AFD-86A9-B1D97870C8FA}" type="datetimeFigureOut">
              <a:rPr lang="de-DE" smtClean="0"/>
              <a:t>03.04.2022</a:t>
            </a:fld>
            <a:endParaRPr lang="de-DE"/>
          </a:p>
        </p:txBody>
      </p:sp>
      <p:sp>
        <p:nvSpPr>
          <p:cNvPr id="4"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6C409B2-92D7-4D99-8169-94B89E82DC41}" type="slidenum">
              <a:rPr lang="de-DE" smtClean="0"/>
              <a:t>‹#›</a:t>
            </a:fld>
            <a:endParaRPr lang="de-DE"/>
          </a:p>
        </p:txBody>
      </p:sp>
    </p:spTree>
    <p:extLst>
      <p:ext uri="{BB962C8B-B14F-4D97-AF65-F5344CB8AC3E}">
        <p14:creationId xmlns:p14="http://schemas.microsoft.com/office/powerpoint/2010/main" val="3903000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75DB8C-E0A8-4AFD-86A9-B1D97870C8FA}" type="datetimeFigureOut">
              <a:rPr lang="de-DE" smtClean="0"/>
              <a:t>03.04.2022</a:t>
            </a:fld>
            <a:endParaRPr lang="de-DE"/>
          </a:p>
        </p:txBody>
      </p:sp>
      <p:sp>
        <p:nvSpPr>
          <p:cNvPr id="4"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6C409B2-92D7-4D99-8169-94B89E82DC41}" type="slidenum">
              <a:rPr lang="de-DE" smtClean="0"/>
              <a:t>‹#›</a:t>
            </a:fld>
            <a:endParaRPr lang="de-DE"/>
          </a:p>
        </p:txBody>
      </p:sp>
    </p:spTree>
    <p:extLst>
      <p:ext uri="{BB962C8B-B14F-4D97-AF65-F5344CB8AC3E}">
        <p14:creationId xmlns:p14="http://schemas.microsoft.com/office/powerpoint/2010/main" val="3542206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nchor="t" anchorCtr="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3875DB8C-E0A8-4AFD-86A9-B1D97870C8FA}" type="datetimeFigureOut">
              <a:rPr lang="de-DE" smtClean="0"/>
              <a:t>03.04.2022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6C409B2-92D7-4D99-8169-94B89E82DC41}" type="slidenum">
              <a:rPr lang="de-DE" smtClean="0"/>
              <a:t>‹#›</a:t>
            </a:fld>
            <a:endParaRPr lang="de-DE"/>
          </a:p>
        </p:txBody>
      </p:sp>
    </p:spTree>
    <p:extLst>
      <p:ext uri="{BB962C8B-B14F-4D97-AF65-F5344CB8AC3E}">
        <p14:creationId xmlns:p14="http://schemas.microsoft.com/office/powerpoint/2010/main" val="3674603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de-DE"/>
              <a:t>Mastertitelformat bearbeiten</a:t>
            </a:r>
            <a:endParaRPr lang="en-US"/>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3875DB8C-E0A8-4AFD-86A9-B1D97870C8FA}" type="datetimeFigureOut">
              <a:rPr lang="de-DE" smtClean="0"/>
              <a:t>03.04.2022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6C409B2-92D7-4D99-8169-94B89E82DC41}" type="slidenum">
              <a:rPr lang="de-DE" smtClean="0"/>
              <a:t>‹#›</a:t>
            </a:fld>
            <a:endParaRPr lang="de-DE"/>
          </a:p>
        </p:txBody>
      </p:sp>
    </p:spTree>
    <p:extLst>
      <p:ext uri="{BB962C8B-B14F-4D97-AF65-F5344CB8AC3E}">
        <p14:creationId xmlns:p14="http://schemas.microsoft.com/office/powerpoint/2010/main" val="1173075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3"/>
          <p:cNvSpPr>
            <a:spLocks noGrp="1"/>
          </p:cNvSpPr>
          <p:nvPr>
            <p:ph type="dt" sz="half" idx="10"/>
          </p:nvPr>
        </p:nvSpPr>
        <p:spPr/>
        <p:txBody>
          <a:bodyPr/>
          <a:lstStyle/>
          <a:p>
            <a:fld id="{3875DB8C-E0A8-4AFD-86A9-B1D97870C8FA}" type="datetimeFigureOut">
              <a:rPr lang="de-DE" smtClean="0"/>
              <a:t>03.04.2022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6C409B2-92D7-4D99-8169-94B89E82DC41}" type="slidenum">
              <a:rPr lang="de-DE" smtClean="0"/>
              <a:t>‹#›</a:t>
            </a:fld>
            <a:endParaRPr lang="de-DE"/>
          </a:p>
        </p:txBody>
      </p:sp>
    </p:spTree>
    <p:extLst>
      <p:ext uri="{BB962C8B-B14F-4D97-AF65-F5344CB8AC3E}">
        <p14:creationId xmlns:p14="http://schemas.microsoft.com/office/powerpoint/2010/main" val="203396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de-DE"/>
              <a:t>Mastertitelformat bearbeiten</a:t>
            </a:r>
            <a:endParaRPr lang="en-US"/>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3875DB8C-E0A8-4AFD-86A9-B1D97870C8FA}" type="datetimeFigureOut">
              <a:rPr lang="de-DE" smtClean="0"/>
              <a:t>03.04.2022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6C409B2-92D7-4D99-8169-94B89E82DC41}" type="slidenum">
              <a:rPr lang="de-DE" smtClean="0"/>
              <a:t>‹#›</a:t>
            </a:fld>
            <a:endParaRPr lang="de-DE"/>
          </a:p>
        </p:txBody>
      </p:sp>
    </p:spTree>
    <p:extLst>
      <p:ext uri="{BB962C8B-B14F-4D97-AF65-F5344CB8AC3E}">
        <p14:creationId xmlns:p14="http://schemas.microsoft.com/office/powerpoint/2010/main" val="264115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3875DB8C-E0A8-4AFD-86A9-B1D97870C8FA}" type="datetimeFigureOut">
              <a:rPr lang="de-DE" smtClean="0"/>
              <a:t>03.04.2022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6C409B2-92D7-4D99-8169-94B89E82DC41}" type="slidenum">
              <a:rPr lang="de-DE" smtClean="0"/>
              <a:t>‹#›</a:t>
            </a:fld>
            <a:endParaRPr lang="de-DE"/>
          </a:p>
        </p:txBody>
      </p:sp>
    </p:spTree>
    <p:extLst>
      <p:ext uri="{BB962C8B-B14F-4D97-AF65-F5344CB8AC3E}">
        <p14:creationId xmlns:p14="http://schemas.microsoft.com/office/powerpoint/2010/main" val="791949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3875DB8C-E0A8-4AFD-86A9-B1D97870C8FA}" type="datetimeFigureOut">
              <a:rPr lang="de-DE" smtClean="0"/>
              <a:t>03.04.2022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56C409B2-92D7-4D99-8169-94B89E82DC41}" type="slidenum">
              <a:rPr lang="de-DE" smtClean="0"/>
              <a:t>‹#›</a:t>
            </a:fld>
            <a:endParaRPr lang="de-DE"/>
          </a:p>
        </p:txBody>
      </p:sp>
    </p:spTree>
    <p:extLst>
      <p:ext uri="{BB962C8B-B14F-4D97-AF65-F5344CB8AC3E}">
        <p14:creationId xmlns:p14="http://schemas.microsoft.com/office/powerpoint/2010/main" val="342688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7" name="Date Placeholder 2"/>
          <p:cNvSpPr>
            <a:spLocks noGrp="1"/>
          </p:cNvSpPr>
          <p:nvPr>
            <p:ph type="dt" sz="half" idx="10"/>
          </p:nvPr>
        </p:nvSpPr>
        <p:spPr/>
        <p:txBody>
          <a:bodyPr/>
          <a:lstStyle/>
          <a:p>
            <a:fld id="{3875DB8C-E0A8-4AFD-86A9-B1D97870C8FA}" type="datetimeFigureOut">
              <a:rPr lang="de-DE" smtClean="0"/>
              <a:t>03.04.2022</a:t>
            </a:fld>
            <a:endParaRPr lang="de-DE"/>
          </a:p>
        </p:txBody>
      </p:sp>
      <p:sp>
        <p:nvSpPr>
          <p:cNvPr id="5" name="Footer Placeholder 3"/>
          <p:cNvSpPr>
            <a:spLocks noGrp="1"/>
          </p:cNvSpPr>
          <p:nvPr>
            <p:ph type="ftr" sz="quarter" idx="11"/>
          </p:nvPr>
        </p:nvSpPr>
        <p:spPr/>
        <p:txBody>
          <a:bodyPr/>
          <a:lstStyle/>
          <a:p>
            <a:endParaRPr lang="de-DE"/>
          </a:p>
        </p:txBody>
      </p:sp>
      <p:sp>
        <p:nvSpPr>
          <p:cNvPr id="6" name="Slide Number Placeholder 4"/>
          <p:cNvSpPr>
            <a:spLocks noGrp="1"/>
          </p:cNvSpPr>
          <p:nvPr>
            <p:ph type="sldNum" sz="quarter" idx="12"/>
          </p:nvPr>
        </p:nvSpPr>
        <p:spPr/>
        <p:txBody>
          <a:bodyPr/>
          <a:lstStyle/>
          <a:p>
            <a:fld id="{56C409B2-92D7-4D99-8169-94B89E82DC41}" type="slidenum">
              <a:rPr lang="de-DE" smtClean="0"/>
              <a:t>‹#›</a:t>
            </a:fld>
            <a:endParaRPr lang="de-DE"/>
          </a:p>
        </p:txBody>
      </p:sp>
    </p:spTree>
    <p:extLst>
      <p:ext uri="{BB962C8B-B14F-4D97-AF65-F5344CB8AC3E}">
        <p14:creationId xmlns:p14="http://schemas.microsoft.com/office/powerpoint/2010/main" val="56648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875DB8C-E0A8-4AFD-86A9-B1D97870C8FA}" type="datetimeFigureOut">
              <a:rPr lang="de-DE" smtClean="0"/>
              <a:t>03.04.2022</a:t>
            </a:fld>
            <a:endParaRPr lang="de-DE"/>
          </a:p>
        </p:txBody>
      </p:sp>
      <p:sp>
        <p:nvSpPr>
          <p:cNvPr id="5" name="Footer Placeholder 2"/>
          <p:cNvSpPr>
            <a:spLocks noGrp="1"/>
          </p:cNvSpPr>
          <p:nvPr>
            <p:ph type="ftr" sz="quarter" idx="11"/>
          </p:nvPr>
        </p:nvSpPr>
        <p:spPr/>
        <p:txBody>
          <a:bodyPr/>
          <a:lstStyle/>
          <a:p>
            <a:endParaRPr lang="de-DE"/>
          </a:p>
        </p:txBody>
      </p:sp>
      <p:sp>
        <p:nvSpPr>
          <p:cNvPr id="6" name="Slide Number Placeholder 3"/>
          <p:cNvSpPr>
            <a:spLocks noGrp="1"/>
          </p:cNvSpPr>
          <p:nvPr>
            <p:ph type="sldNum" sz="quarter" idx="12"/>
          </p:nvPr>
        </p:nvSpPr>
        <p:spPr/>
        <p:txBody>
          <a:bodyPr/>
          <a:lstStyle/>
          <a:p>
            <a:fld id="{56C409B2-92D7-4D99-8169-94B89E82DC41}" type="slidenum">
              <a:rPr lang="de-DE" smtClean="0"/>
              <a:t>‹#›</a:t>
            </a:fld>
            <a:endParaRPr lang="de-DE"/>
          </a:p>
        </p:txBody>
      </p:sp>
    </p:spTree>
    <p:extLst>
      <p:ext uri="{BB962C8B-B14F-4D97-AF65-F5344CB8AC3E}">
        <p14:creationId xmlns:p14="http://schemas.microsoft.com/office/powerpoint/2010/main" val="265525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de-DE"/>
              <a:t>Mastertitelformat bearbeiten</a:t>
            </a:r>
            <a:endParaRPr lang="en-US"/>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7" name="Date Placeholder 4"/>
          <p:cNvSpPr>
            <a:spLocks noGrp="1"/>
          </p:cNvSpPr>
          <p:nvPr>
            <p:ph type="dt" sz="half" idx="10"/>
          </p:nvPr>
        </p:nvSpPr>
        <p:spPr/>
        <p:txBody>
          <a:bodyPr/>
          <a:lstStyle/>
          <a:p>
            <a:fld id="{3875DB8C-E0A8-4AFD-86A9-B1D97870C8FA}" type="datetimeFigureOut">
              <a:rPr lang="de-DE" smtClean="0"/>
              <a:t>03.04.2022</a:t>
            </a:fld>
            <a:endParaRPr lang="de-DE"/>
          </a:p>
        </p:txBody>
      </p:sp>
      <p:sp>
        <p:nvSpPr>
          <p:cNvPr id="5" name="Footer Placeholder 5"/>
          <p:cNvSpPr>
            <a:spLocks noGrp="1"/>
          </p:cNvSpPr>
          <p:nvPr>
            <p:ph type="ftr" sz="quarter" idx="11"/>
          </p:nvPr>
        </p:nvSpPr>
        <p:spPr/>
        <p:txBody>
          <a:bodyPr/>
          <a:lstStyle/>
          <a:p>
            <a:endParaRPr lang="de-DE"/>
          </a:p>
        </p:txBody>
      </p:sp>
      <p:sp>
        <p:nvSpPr>
          <p:cNvPr id="6" name="Slide Number Placeholder 6"/>
          <p:cNvSpPr>
            <a:spLocks noGrp="1"/>
          </p:cNvSpPr>
          <p:nvPr>
            <p:ph type="sldNum" sz="quarter" idx="12"/>
          </p:nvPr>
        </p:nvSpPr>
        <p:spPr/>
        <p:txBody>
          <a:bodyPr/>
          <a:lstStyle/>
          <a:p>
            <a:fld id="{56C409B2-92D7-4D99-8169-94B89E82DC41}" type="slidenum">
              <a:rPr lang="de-DE" smtClean="0"/>
              <a:t>‹#›</a:t>
            </a:fld>
            <a:endParaRPr lang="de-DE"/>
          </a:p>
        </p:txBody>
      </p:sp>
    </p:spTree>
    <p:extLst>
      <p:ext uri="{BB962C8B-B14F-4D97-AF65-F5344CB8AC3E}">
        <p14:creationId xmlns:p14="http://schemas.microsoft.com/office/powerpoint/2010/main" val="1352213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e-DE"/>
              <a:t>Mastertitelformat bearbeiten</a:t>
            </a:r>
            <a:endParaRPr lang="en-US"/>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3875DB8C-E0A8-4AFD-86A9-B1D97870C8FA}" type="datetimeFigureOut">
              <a:rPr lang="de-DE" smtClean="0"/>
              <a:t>03.04.2022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6C409B2-92D7-4D99-8169-94B89E82DC41}" type="slidenum">
              <a:rPr lang="de-DE" smtClean="0"/>
              <a:t>‹#›</a:t>
            </a:fld>
            <a:endParaRPr lang="de-DE"/>
          </a:p>
        </p:txBody>
      </p:sp>
    </p:spTree>
    <p:extLst>
      <p:ext uri="{BB962C8B-B14F-4D97-AF65-F5344CB8AC3E}">
        <p14:creationId xmlns:p14="http://schemas.microsoft.com/office/powerpoint/2010/main" val="729666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de-DE"/>
              <a:t>Mastertitelformat bearbeiten</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875DB8C-E0A8-4AFD-86A9-B1D97870C8FA}" type="datetimeFigureOut">
              <a:rPr lang="de-DE" smtClean="0"/>
              <a:t>03.04.2022</a:t>
            </a:fld>
            <a:endParaRPr lang="de-DE"/>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de-DE"/>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6C409B2-92D7-4D99-8169-94B89E82DC41}" type="slidenum">
              <a:rPr lang="de-DE" smtClean="0"/>
              <a:t>‹#›</a:t>
            </a:fld>
            <a:endParaRPr lang="de-DE"/>
          </a:p>
        </p:txBody>
      </p:sp>
    </p:spTree>
    <p:extLst>
      <p:ext uri="{BB962C8B-B14F-4D97-AF65-F5344CB8AC3E}">
        <p14:creationId xmlns:p14="http://schemas.microsoft.com/office/powerpoint/2010/main" val="3608462580"/>
      </p:ext>
    </p:extLst>
  </p:cSld>
  <p:clrMap bg1="dk1" tx1="lt1" bg2="dk2"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youtu.be/XxXKmH_f4-Q"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57EBF-D080-B944-846E-B0E2CCA1A072}"/>
              </a:ext>
            </a:extLst>
          </p:cNvPr>
          <p:cNvSpPr>
            <a:spLocks noGrp="1"/>
          </p:cNvSpPr>
          <p:nvPr>
            <p:ph type="title"/>
          </p:nvPr>
        </p:nvSpPr>
        <p:spPr>
          <a:xfrm>
            <a:off x="5394960" y="593534"/>
            <a:ext cx="5259603" cy="1655143"/>
          </a:xfrm>
        </p:spPr>
        <p:txBody>
          <a:bodyPr>
            <a:normAutofit fontScale="90000"/>
          </a:bodyPr>
          <a:lstStyle/>
          <a:p>
            <a:pPr>
              <a:lnSpc>
                <a:spcPct val="90000"/>
              </a:lnSpc>
            </a:pPr>
            <a:r>
              <a:rPr lang="de-DE" sz="4000"/>
              <a:t>Unsere 5. Fastenwoche  hat das Thema: Fleisch fasten</a:t>
            </a:r>
            <a:br>
              <a:rPr lang="de-DE" sz="2000"/>
            </a:br>
            <a:br>
              <a:rPr lang="de-DE" sz="2000"/>
            </a:br>
            <a:endParaRPr lang="de-DE" sz="2000"/>
          </a:p>
        </p:txBody>
      </p:sp>
      <p:sp>
        <p:nvSpPr>
          <p:cNvPr id="62" name="Inhaltsplatzhalter 2">
            <a:extLst>
              <a:ext uri="{FF2B5EF4-FFF2-40B4-BE49-F238E27FC236}">
                <a16:creationId xmlns:a16="http://schemas.microsoft.com/office/drawing/2014/main" id="{BD6590B4-7946-2E41-8437-9230EC2AC0BE}"/>
              </a:ext>
            </a:extLst>
          </p:cNvPr>
          <p:cNvSpPr>
            <a:spLocks noGrp="1"/>
          </p:cNvSpPr>
          <p:nvPr>
            <p:ph idx="1"/>
          </p:nvPr>
        </p:nvSpPr>
        <p:spPr>
          <a:xfrm>
            <a:off x="5394960" y="2911151"/>
            <a:ext cx="4953010" cy="3041780"/>
          </a:xfrm>
        </p:spPr>
        <p:txBody>
          <a:bodyPr>
            <a:normAutofit/>
          </a:bodyPr>
          <a:lstStyle/>
          <a:p>
            <a:pPr marL="0" indent="0">
              <a:buNone/>
            </a:pPr>
            <a:r>
              <a:rPr lang="de-DE" sz="2400">
                <a:solidFill>
                  <a:schemeClr val="accent2">
                    <a:lumMod val="20000"/>
                    <a:lumOff val="80000"/>
                  </a:schemeClr>
                </a:solidFill>
              </a:rPr>
              <a:t>… und dazu überlege einmal: Wieviel Fleisch und Wurst isst du ungefähr in einer Woche? </a:t>
            </a:r>
          </a:p>
          <a:p>
            <a:pPr marL="0" indent="0">
              <a:buNone/>
            </a:pPr>
            <a:endParaRPr lang="de-DE" sz="2400">
              <a:solidFill>
                <a:schemeClr val="accent2">
                  <a:lumMod val="20000"/>
                  <a:lumOff val="80000"/>
                </a:schemeClr>
              </a:solidFill>
            </a:endParaRPr>
          </a:p>
          <a:p>
            <a:pPr marL="0" indent="0">
              <a:buNone/>
            </a:pPr>
            <a:r>
              <a:rPr lang="de-DE" sz="2400">
                <a:solidFill>
                  <a:schemeClr val="accent2">
                    <a:lumMod val="20000"/>
                    <a:lumOff val="80000"/>
                  </a:schemeClr>
                </a:solidFill>
              </a:rPr>
              <a:t>… jetzt rechne aus, wieviel das in einem Jahr ist. </a:t>
            </a:r>
          </a:p>
          <a:p>
            <a:pPr marL="0" indent="0">
              <a:buNone/>
            </a:pPr>
            <a:endParaRPr lang="de-DE" sz="2400">
              <a:solidFill>
                <a:schemeClr val="accent2">
                  <a:lumMod val="20000"/>
                  <a:lumOff val="80000"/>
                </a:schemeClr>
              </a:solidFill>
            </a:endParaRPr>
          </a:p>
          <a:p>
            <a:pPr marL="0" indent="0">
              <a:buNone/>
            </a:pPr>
            <a:endParaRPr lang="de-DE" sz="2400">
              <a:solidFill>
                <a:schemeClr val="accent2">
                  <a:lumMod val="20000"/>
                  <a:lumOff val="80000"/>
                </a:schemeClr>
              </a:solidFill>
            </a:endParaRPr>
          </a:p>
          <a:p>
            <a:endParaRPr lang="de-DE" sz="2400">
              <a:solidFill>
                <a:schemeClr val="accent2">
                  <a:lumMod val="20000"/>
                  <a:lumOff val="80000"/>
                </a:schemeClr>
              </a:solidFill>
            </a:endParaRPr>
          </a:p>
          <a:p>
            <a:endParaRPr lang="de-DE"/>
          </a:p>
          <a:p>
            <a:endParaRPr lang="de-DE"/>
          </a:p>
        </p:txBody>
      </p:sp>
      <p:pic>
        <p:nvPicPr>
          <p:cNvPr id="7" name="Inhaltsplatzhalter 5">
            <a:extLst>
              <a:ext uri="{FF2B5EF4-FFF2-40B4-BE49-F238E27FC236}">
                <a16:creationId xmlns:a16="http://schemas.microsoft.com/office/drawing/2014/main" id="{DCC0C639-C8BD-474C-A8A3-501B35AD3840}"/>
              </a:ext>
            </a:extLst>
          </p:cNvPr>
          <p:cNvPicPr>
            <a:picLocks noChangeAspect="1"/>
          </p:cNvPicPr>
          <p:nvPr/>
        </p:nvPicPr>
        <p:blipFill rotWithShape="1">
          <a:blip r:embed="rId2"/>
          <a:srcRect l="7538" r="13796"/>
          <a:stretch/>
        </p:blipFill>
        <p:spPr bwMode="auto">
          <a:xfrm>
            <a:off x="78174"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p:spPr>
      </p:pic>
    </p:spTree>
    <p:extLst>
      <p:ext uri="{BB962C8B-B14F-4D97-AF65-F5344CB8AC3E}">
        <p14:creationId xmlns:p14="http://schemas.microsoft.com/office/powerpoint/2010/main" val="5002257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3500"/>
                                  </p:stCondLst>
                                  <p:childTnLst>
                                    <p:set>
                                      <p:cBhvr>
                                        <p:cTn id="6"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3500"/>
                                  </p:stCondLst>
                                  <p:childTnLst>
                                    <p:set>
                                      <p:cBhvr>
                                        <p:cTn id="10" dur="1" fill="hold">
                                          <p:stCondLst>
                                            <p:cond delay="0"/>
                                          </p:stCondLst>
                                        </p:cTn>
                                        <p:tgtEl>
                                          <p:spTgt spid="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D6DC96-0FDD-41D0-AE8F-C88CAF7E982E}"/>
              </a:ext>
            </a:extLst>
          </p:cNvPr>
          <p:cNvSpPr>
            <a:spLocks noGrp="1"/>
          </p:cNvSpPr>
          <p:nvPr>
            <p:ph type="title"/>
          </p:nvPr>
        </p:nvSpPr>
        <p:spPr>
          <a:xfrm>
            <a:off x="591683" y="779290"/>
            <a:ext cx="5801342" cy="5483122"/>
          </a:xfrm>
        </p:spPr>
        <p:txBody>
          <a:bodyPr/>
          <a:lstStyle/>
          <a:p>
            <a:pPr algn="ctr"/>
            <a:r>
              <a:rPr lang="de-DE" sz="3200"/>
              <a:t>Aber wie wir schon beim Wasser-Fasten gelernt haben: Die Fleisch-herstellung benötigt viel Wasser – deshalb versuche einfach generell weniger Fleisch und Wurst zu essen. Und wenn Fleisch, dann achte auf die Haltungsform</a:t>
            </a:r>
            <a:r>
              <a:rPr lang="de-DE" sz="3200">
                <a:sym typeface="Wingdings" panose="05000000000000000000" pitchFamily="2" charset="2"/>
              </a:rPr>
              <a:t></a:t>
            </a:r>
            <a:endParaRPr lang="de-DE" sz="3200"/>
          </a:p>
        </p:txBody>
      </p:sp>
      <p:pic>
        <p:nvPicPr>
          <p:cNvPr id="8194" name="Picture 2" descr="Gemüse statt Fleisch mit Gurke und Co.' Sticker | Spreadshirt">
            <a:extLst>
              <a:ext uri="{FF2B5EF4-FFF2-40B4-BE49-F238E27FC236}">
                <a16:creationId xmlns:a16="http://schemas.microsoft.com/office/drawing/2014/main" id="{90903B6B-6544-43C4-92B5-953AF7E4D23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23779" y="1745440"/>
            <a:ext cx="4190400" cy="419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502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6D284A-DC8A-473D-A29F-E5E924D26A19}"/>
              </a:ext>
            </a:extLst>
          </p:cNvPr>
          <p:cNvSpPr>
            <a:spLocks noGrp="1"/>
          </p:cNvSpPr>
          <p:nvPr>
            <p:ph type="title"/>
          </p:nvPr>
        </p:nvSpPr>
        <p:spPr/>
        <p:txBody>
          <a:bodyPr/>
          <a:lstStyle/>
          <a:p>
            <a:r>
              <a:rPr lang="en-US" sz="4400" b="1" err="1"/>
              <a:t>Deine</a:t>
            </a:r>
            <a:r>
              <a:rPr lang="en-US" sz="4400" b="1"/>
              <a:t> Aufgabe </a:t>
            </a:r>
            <a:br>
              <a:rPr lang="en-US" sz="4400" b="1"/>
            </a:br>
            <a:r>
              <a:rPr lang="en-US" sz="4400" b="1"/>
              <a:t>für </a:t>
            </a:r>
            <a:r>
              <a:rPr lang="en-US" sz="4400" b="1" err="1"/>
              <a:t>diese</a:t>
            </a:r>
            <a:r>
              <a:rPr lang="en-US" sz="4400" b="1"/>
              <a:t> </a:t>
            </a:r>
            <a:r>
              <a:rPr lang="en-US" sz="4400" b="1" err="1"/>
              <a:t>Fastenwoche</a:t>
            </a:r>
            <a:r>
              <a:rPr lang="en-US" sz="4400" b="1"/>
              <a:t>: </a:t>
            </a:r>
            <a:endParaRPr lang="de-DE"/>
          </a:p>
        </p:txBody>
      </p:sp>
      <p:sp>
        <p:nvSpPr>
          <p:cNvPr id="3" name="Inhaltsplatzhalter 2">
            <a:extLst>
              <a:ext uri="{FF2B5EF4-FFF2-40B4-BE49-F238E27FC236}">
                <a16:creationId xmlns:a16="http://schemas.microsoft.com/office/drawing/2014/main" id="{347E68E3-835A-45E0-A172-98471F955894}"/>
              </a:ext>
            </a:extLst>
          </p:cNvPr>
          <p:cNvSpPr>
            <a:spLocks noGrp="1"/>
          </p:cNvSpPr>
          <p:nvPr>
            <p:ph idx="1"/>
          </p:nvPr>
        </p:nvSpPr>
        <p:spPr>
          <a:xfrm>
            <a:off x="1103312" y="2052918"/>
            <a:ext cx="6418717" cy="4195481"/>
          </a:xfrm>
        </p:spPr>
        <p:txBody>
          <a:bodyPr/>
          <a:lstStyle/>
          <a:p>
            <a:r>
              <a:rPr lang="de-DE" sz="3600"/>
              <a:t>Verzichte auf Fleisch- und Wurstwaren</a:t>
            </a:r>
          </a:p>
          <a:p>
            <a:r>
              <a:rPr lang="de-DE" sz="3600"/>
              <a:t>Achte auch bei Fertigprodukten (z.B. Ravioli, …)darauf, dass kein Fleisch enthalten ist</a:t>
            </a:r>
          </a:p>
          <a:p>
            <a:endParaRPr lang="de-DE"/>
          </a:p>
        </p:txBody>
      </p:sp>
      <p:pic>
        <p:nvPicPr>
          <p:cNvPr id="9218" name="Picture 2" descr="Beschäftigungsmöglichkeiten für Schweine">
            <a:extLst>
              <a:ext uri="{FF2B5EF4-FFF2-40B4-BE49-F238E27FC236}">
                <a16:creationId xmlns:a16="http://schemas.microsoft.com/office/drawing/2014/main" id="{60C9533E-0C8F-4224-8D99-A7800AA963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0316" y="2808514"/>
            <a:ext cx="3599543" cy="269965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662F6812-6744-4C5E-A98A-A08793B8DE4C}"/>
              </a:ext>
            </a:extLst>
          </p:cNvPr>
          <p:cNvSpPr txBox="1"/>
          <p:nvPr/>
        </p:nvSpPr>
        <p:spPr>
          <a:xfrm>
            <a:off x="5638800" y="2960914"/>
            <a:ext cx="914400" cy="914400"/>
          </a:xfrm>
          <a:prstGeom prst="rect">
            <a:avLst/>
          </a:prstGeom>
          <a:noFill/>
        </p:spPr>
        <p:txBody>
          <a:bodyPr wrap="square" rtlCol="0">
            <a:spAutoFit/>
          </a:bodyPr>
          <a:lstStyle/>
          <a:p>
            <a:endParaRPr lang="de-DE"/>
          </a:p>
        </p:txBody>
      </p:sp>
      <p:sp>
        <p:nvSpPr>
          <p:cNvPr id="5" name="Textfeld 4">
            <a:extLst>
              <a:ext uri="{FF2B5EF4-FFF2-40B4-BE49-F238E27FC236}">
                <a16:creationId xmlns:a16="http://schemas.microsoft.com/office/drawing/2014/main" id="{147DFB51-B69B-4C27-80F5-2DC4B47898A1}"/>
              </a:ext>
            </a:extLst>
          </p:cNvPr>
          <p:cNvSpPr txBox="1"/>
          <p:nvPr/>
        </p:nvSpPr>
        <p:spPr>
          <a:xfrm>
            <a:off x="9176657" y="5007428"/>
            <a:ext cx="2590800" cy="461665"/>
          </a:xfrm>
          <a:prstGeom prst="rect">
            <a:avLst/>
          </a:prstGeom>
          <a:noFill/>
        </p:spPr>
        <p:txBody>
          <a:bodyPr wrap="square" rtlCol="0">
            <a:spAutoFit/>
          </a:bodyPr>
          <a:lstStyle/>
          <a:p>
            <a:r>
              <a:rPr lang="de-DE" sz="2400">
                <a:latin typeface="Comic Sans MS" panose="030F0702030302020204" pitchFamily="66" charset="0"/>
              </a:rPr>
              <a:t>Danke Dir!!!</a:t>
            </a:r>
          </a:p>
        </p:txBody>
      </p:sp>
    </p:spTree>
    <p:extLst>
      <p:ext uri="{BB962C8B-B14F-4D97-AF65-F5344CB8AC3E}">
        <p14:creationId xmlns:p14="http://schemas.microsoft.com/office/powerpoint/2010/main" val="2856338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de-DE" sz="3600">
                <a:latin typeface="Century Gothic" panose="020B0502020202020204" pitchFamily="34" charset="0"/>
              </a:rPr>
              <a:t>… und jetzt schau mal, wie es in ganz Deutschland aussieht:</a:t>
            </a:r>
          </a:p>
        </p:txBody>
      </p:sp>
      <p:pic>
        <p:nvPicPr>
          <p:cNvPr id="1026" name="Picture 2" descr="Grafik zu Fleisch">
            <a:extLst>
              <a:ext uri="{FF2B5EF4-FFF2-40B4-BE49-F238E27FC236}">
                <a16:creationId xmlns:a16="http://schemas.microsoft.com/office/drawing/2014/main" id="{307FF84F-502F-4079-8160-B7330A7A054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63162" y="1643743"/>
            <a:ext cx="9033715" cy="5094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6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25152" y="643210"/>
            <a:ext cx="10282334" cy="954107"/>
          </a:xfrm>
          <a:prstGeom prst="rect">
            <a:avLst/>
          </a:prstGeom>
        </p:spPr>
        <p:txBody>
          <a:bodyPr wrap="square">
            <a:spAutoFit/>
          </a:bodyPr>
          <a:lstStyle/>
          <a:p>
            <a:r>
              <a:rPr lang="de-DE" sz="2800"/>
              <a:t>Ist bei so viel Fleischbedarf so etwas überhaupt möglich? </a:t>
            </a:r>
          </a:p>
          <a:p>
            <a:endParaRPr lang="de-DE" sz="2800">
              <a:solidFill>
                <a:schemeClr val="accent2">
                  <a:lumMod val="75000"/>
                </a:schemeClr>
              </a:solidFill>
            </a:endParaRPr>
          </a:p>
        </p:txBody>
      </p:sp>
      <p:pic>
        <p:nvPicPr>
          <p:cNvPr id="2050" name="Picture 2" descr="Huhn Hühner Wiese Feld Poster P2430 - Kaufen bei DesFoli">
            <a:extLst>
              <a:ext uri="{FF2B5EF4-FFF2-40B4-BE49-F238E27FC236}">
                <a16:creationId xmlns:a16="http://schemas.microsoft.com/office/drawing/2014/main" id="{31099E1A-16D8-4A22-99C9-42766D180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067" y="1374767"/>
            <a:ext cx="7857153" cy="5240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4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DA10B4-F2F9-7E42-848E-AC511E4E7244}"/>
              </a:ext>
            </a:extLst>
          </p:cNvPr>
          <p:cNvSpPr>
            <a:spLocks noGrp="1"/>
          </p:cNvSpPr>
          <p:nvPr>
            <p:ph type="title"/>
          </p:nvPr>
        </p:nvSpPr>
        <p:spPr>
          <a:xfrm>
            <a:off x="363894" y="423863"/>
            <a:ext cx="10751781" cy="1264978"/>
          </a:xfrm>
        </p:spPr>
        <p:txBody>
          <a:bodyPr>
            <a:normAutofit/>
          </a:bodyPr>
          <a:lstStyle/>
          <a:p>
            <a:pPr algn="ctr"/>
            <a:r>
              <a:rPr lang="de-DE" sz="3600"/>
              <a:t>…oder so etwas? </a:t>
            </a:r>
          </a:p>
        </p:txBody>
      </p:sp>
      <p:sp>
        <p:nvSpPr>
          <p:cNvPr id="8" name="Inhaltsplatzhalter 7">
            <a:extLst>
              <a:ext uri="{FF2B5EF4-FFF2-40B4-BE49-F238E27FC236}">
                <a16:creationId xmlns:a16="http://schemas.microsoft.com/office/drawing/2014/main" id="{102B2E48-F41B-FD46-8EFB-0B410DECACA3}"/>
              </a:ext>
            </a:extLst>
          </p:cNvPr>
          <p:cNvSpPr>
            <a:spLocks noGrp="1"/>
          </p:cNvSpPr>
          <p:nvPr>
            <p:ph idx="1"/>
          </p:nvPr>
        </p:nvSpPr>
        <p:spPr>
          <a:xfrm>
            <a:off x="564173" y="8088315"/>
            <a:ext cx="8596668" cy="3880773"/>
          </a:xfrm>
        </p:spPr>
        <p:txBody>
          <a:bodyPr/>
          <a:lstStyle/>
          <a:p>
            <a:endParaRPr lang="de-DE"/>
          </a:p>
        </p:txBody>
      </p:sp>
      <p:pic>
        <p:nvPicPr>
          <p:cNvPr id="3" name="Picture 2" descr="Stressarmes Schlachten: Warum es sinnvoll ist, Schweine in ihrem Zuhause zu  töten | Leben | Themen | PULS">
            <a:extLst>
              <a:ext uri="{FF2B5EF4-FFF2-40B4-BE49-F238E27FC236}">
                <a16:creationId xmlns:a16="http://schemas.microsoft.com/office/drawing/2014/main" id="{79F45686-662B-4927-9978-54FADC9E0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1183582"/>
            <a:ext cx="8948057" cy="5035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5266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3ECB9C-A6A7-4041-9EDC-1A4F104AD711}"/>
              </a:ext>
            </a:extLst>
          </p:cNvPr>
          <p:cNvSpPr>
            <a:spLocks noGrp="1"/>
          </p:cNvSpPr>
          <p:nvPr>
            <p:ph type="title"/>
          </p:nvPr>
        </p:nvSpPr>
        <p:spPr/>
        <p:txBody>
          <a:bodyPr/>
          <a:lstStyle/>
          <a:p>
            <a:r>
              <a:rPr lang="de-DE" sz="3600"/>
              <a:t>… oder sieht das Ganze eher so aus?</a:t>
            </a:r>
          </a:p>
        </p:txBody>
      </p:sp>
      <p:pic>
        <p:nvPicPr>
          <p:cNvPr id="4098" name="Picture 2" descr="Was du über das kurze Leben eines Hähnchens wissen musst - quarks.de">
            <a:extLst>
              <a:ext uri="{FF2B5EF4-FFF2-40B4-BE49-F238E27FC236}">
                <a16:creationId xmlns:a16="http://schemas.microsoft.com/office/drawing/2014/main" id="{0489DEA6-3EFA-4BF9-A4F4-CBE8B5755F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3012" y="1303788"/>
            <a:ext cx="9069322" cy="5101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32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ircle(in)">
                                      <p:cBhvr>
                                        <p:cTn id="1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C41AE3-B378-44DE-B722-68E53D8C8EB3}"/>
              </a:ext>
            </a:extLst>
          </p:cNvPr>
          <p:cNvSpPr>
            <a:spLocks noGrp="1"/>
          </p:cNvSpPr>
          <p:nvPr>
            <p:ph type="title"/>
          </p:nvPr>
        </p:nvSpPr>
        <p:spPr>
          <a:xfrm>
            <a:off x="646111" y="452718"/>
            <a:ext cx="9404723" cy="825576"/>
          </a:xfrm>
        </p:spPr>
        <p:txBody>
          <a:bodyPr/>
          <a:lstStyle/>
          <a:p>
            <a:pPr algn="ctr"/>
            <a:r>
              <a:rPr lang="de-DE" sz="3600"/>
              <a:t>… oder so?</a:t>
            </a:r>
          </a:p>
        </p:txBody>
      </p:sp>
      <p:pic>
        <p:nvPicPr>
          <p:cNvPr id="5122" name="Picture 2" descr="Podcast: Massentierhaltung und Landespolitik – ein Trauerspiel?! ›  Landtagsblog">
            <a:extLst>
              <a:ext uri="{FF2B5EF4-FFF2-40B4-BE49-F238E27FC236}">
                <a16:creationId xmlns:a16="http://schemas.microsoft.com/office/drawing/2014/main" id="{91A28553-659F-416E-B37A-AE4BA6E93C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0351" y="1614196"/>
            <a:ext cx="9805640" cy="4693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21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down)">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797B0976-B4EB-1447-BF99-C9EC690560F5}"/>
              </a:ext>
            </a:extLst>
          </p:cNvPr>
          <p:cNvSpPr txBox="1"/>
          <p:nvPr/>
        </p:nvSpPr>
        <p:spPr>
          <a:xfrm>
            <a:off x="1957388" y="4086225"/>
            <a:ext cx="184731" cy="369332"/>
          </a:xfrm>
          <a:prstGeom prst="rect">
            <a:avLst/>
          </a:prstGeom>
          <a:noFill/>
        </p:spPr>
        <p:txBody>
          <a:bodyPr wrap="none" rtlCol="0">
            <a:spAutoFit/>
          </a:bodyPr>
          <a:lstStyle/>
          <a:p>
            <a:endParaRPr lang="de-DE"/>
          </a:p>
        </p:txBody>
      </p:sp>
      <p:sp>
        <p:nvSpPr>
          <p:cNvPr id="4" name="Textfeld 3">
            <a:extLst>
              <a:ext uri="{FF2B5EF4-FFF2-40B4-BE49-F238E27FC236}">
                <a16:creationId xmlns:a16="http://schemas.microsoft.com/office/drawing/2014/main" id="{535442D7-831E-9143-A4B9-E5C729803B14}"/>
              </a:ext>
            </a:extLst>
          </p:cNvPr>
          <p:cNvSpPr txBox="1"/>
          <p:nvPr/>
        </p:nvSpPr>
        <p:spPr>
          <a:xfrm>
            <a:off x="958321" y="819582"/>
            <a:ext cx="9218644" cy="1200329"/>
          </a:xfrm>
          <a:prstGeom prst="rect">
            <a:avLst/>
          </a:prstGeom>
          <a:noFill/>
        </p:spPr>
        <p:txBody>
          <a:bodyPr wrap="square" rtlCol="0">
            <a:spAutoFit/>
          </a:bodyPr>
          <a:lstStyle/>
          <a:p>
            <a:pPr algn="ctr"/>
            <a:r>
              <a:rPr lang="de-DE" sz="3600"/>
              <a:t>Schauen wir doch mal, wie es zum Beispiel bei den Hühnern aussieht:</a:t>
            </a:r>
          </a:p>
        </p:txBody>
      </p:sp>
      <p:sp>
        <p:nvSpPr>
          <p:cNvPr id="15" name="Inhaltsplatzhalter 14">
            <a:extLst>
              <a:ext uri="{FF2B5EF4-FFF2-40B4-BE49-F238E27FC236}">
                <a16:creationId xmlns:a16="http://schemas.microsoft.com/office/drawing/2014/main" id="{D04B177B-459A-4311-AD32-B911729564E0}"/>
              </a:ext>
            </a:extLst>
          </p:cNvPr>
          <p:cNvSpPr>
            <a:spLocks noGrp="1"/>
          </p:cNvSpPr>
          <p:nvPr>
            <p:ph idx="1"/>
          </p:nvPr>
        </p:nvSpPr>
        <p:spPr>
          <a:xfrm>
            <a:off x="1103312" y="3429001"/>
            <a:ext cx="8946541" cy="769776"/>
          </a:xfrm>
        </p:spPr>
        <p:txBody>
          <a:bodyPr/>
          <a:lstStyle/>
          <a:p>
            <a:r>
              <a:rPr lang="de-DE">
                <a:hlinkClick r:id="rId2"/>
              </a:rPr>
              <a:t>https://youtu.be/XxXKmH_f4-Q</a:t>
            </a:r>
            <a:endParaRPr lang="de-DE"/>
          </a:p>
          <a:p>
            <a:endParaRPr lang="de-DE"/>
          </a:p>
        </p:txBody>
      </p:sp>
    </p:spTree>
    <p:extLst>
      <p:ext uri="{BB962C8B-B14F-4D97-AF65-F5344CB8AC3E}">
        <p14:creationId xmlns:p14="http://schemas.microsoft.com/office/powerpoint/2010/main" val="1775829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03209A-6A03-4055-9C1A-83AC1A45ADDE}"/>
              </a:ext>
            </a:extLst>
          </p:cNvPr>
          <p:cNvSpPr>
            <a:spLocks noGrp="1"/>
          </p:cNvSpPr>
          <p:nvPr>
            <p:ph type="title"/>
          </p:nvPr>
        </p:nvSpPr>
        <p:spPr>
          <a:xfrm>
            <a:off x="646111" y="452717"/>
            <a:ext cx="9404723" cy="2402449"/>
          </a:xfrm>
        </p:spPr>
        <p:txBody>
          <a:bodyPr/>
          <a:lstStyle/>
          <a:p>
            <a:pPr algn="ctr"/>
            <a:r>
              <a:rPr lang="de-DE" sz="3600"/>
              <a:t>Was kannst du also tun, damit du weißt, dass du Fleisch von glücklicheren Tieren bekommst?</a:t>
            </a:r>
            <a:br>
              <a:rPr lang="de-DE" sz="3600"/>
            </a:br>
            <a:r>
              <a:rPr lang="de-DE" sz="3600"/>
              <a:t>Schau auf die Siegel der Verpackung:</a:t>
            </a:r>
          </a:p>
        </p:txBody>
      </p:sp>
      <p:pic>
        <p:nvPicPr>
          <p:cNvPr id="6146" name="Picture 2" descr="Tier­wohl-Label - Was hinter Siegeln für Tier­wohl steht">
            <a:extLst>
              <a:ext uri="{FF2B5EF4-FFF2-40B4-BE49-F238E27FC236}">
                <a16:creationId xmlns:a16="http://schemas.microsoft.com/office/drawing/2014/main" id="{AADB7439-8E19-4780-BF24-35CBAE8DF6C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03313" y="2897918"/>
            <a:ext cx="8947150" cy="2505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64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255270-6833-4500-8F85-D4391E6CE02C}"/>
              </a:ext>
            </a:extLst>
          </p:cNvPr>
          <p:cNvSpPr>
            <a:spLocks noGrp="1"/>
          </p:cNvSpPr>
          <p:nvPr>
            <p:ph type="title"/>
          </p:nvPr>
        </p:nvSpPr>
        <p:spPr>
          <a:xfrm>
            <a:off x="646111" y="452717"/>
            <a:ext cx="9404723" cy="2551739"/>
          </a:xfrm>
        </p:spPr>
        <p:txBody>
          <a:bodyPr/>
          <a:lstStyle/>
          <a:p>
            <a:pPr algn="ctr"/>
            <a:r>
              <a:rPr lang="de-DE" sz="3600"/>
              <a:t>Oder kaufe beim Metzger deines Vertrauens. Du kannst die Verkäufer auch fragen, woher sie ihr Fleisch beziehen, dann weißt du Bescheid.</a:t>
            </a:r>
          </a:p>
        </p:txBody>
      </p:sp>
      <p:pic>
        <p:nvPicPr>
          <p:cNvPr id="7170" name="Picture 2" descr="Dorf Metzgerei - Startseite">
            <a:extLst>
              <a:ext uri="{FF2B5EF4-FFF2-40B4-BE49-F238E27FC236}">
                <a16:creationId xmlns:a16="http://schemas.microsoft.com/office/drawing/2014/main" id="{9266D744-F969-48A7-8A48-01B283A70D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219" y="2912609"/>
            <a:ext cx="5565885" cy="3478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5616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1887D1E043BAB469358458D31CB464E" ma:contentTypeVersion="10" ma:contentTypeDescription="Ein neues Dokument erstellen." ma:contentTypeScope="" ma:versionID="21526eb409c396ea3b271e0ad2a9a5ef">
  <xsd:schema xmlns:xsd="http://www.w3.org/2001/XMLSchema" xmlns:xs="http://www.w3.org/2001/XMLSchema" xmlns:p="http://schemas.microsoft.com/office/2006/metadata/properties" xmlns:ns2="7843f1e1-d313-4a1e-bcaa-2b942f360f36" xmlns:ns3="e92bd484-89b7-4aec-a2b4-ad88f789d116" targetNamespace="http://schemas.microsoft.com/office/2006/metadata/properties" ma:root="true" ma:fieldsID="6c691a5c6079fdb47174af94862236a2" ns2:_="" ns3:_="">
    <xsd:import namespace="7843f1e1-d313-4a1e-bcaa-2b942f360f36"/>
    <xsd:import namespace="e92bd484-89b7-4aec-a2b4-ad88f789d11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43f1e1-d313-4a1e-bcaa-2b942f360f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2bbd159c-e0af-4f49-929d-57561d92a04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2bd484-89b7-4aec-a2b4-ad88f789d116"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cfb246f-5f1d-4726-900f-f77b25c287f1}" ma:internalName="TaxCatchAll" ma:showField="CatchAllData" ma:web="e92bd484-89b7-4aec-a2b4-ad88f789d1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92bd484-89b7-4aec-a2b4-ad88f789d116" xsi:nil="true"/>
    <lcf76f155ced4ddcb4097134ff3c332f xmlns="7843f1e1-d313-4a1e-bcaa-2b942f360f3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EC2E7A2-7BD5-48CD-B576-A3CA5E6A84E1}">
  <ds:schemaRefs>
    <ds:schemaRef ds:uri="http://schemas.microsoft.com/sharepoint/v3/contenttype/forms"/>
  </ds:schemaRefs>
</ds:datastoreItem>
</file>

<file path=customXml/itemProps2.xml><?xml version="1.0" encoding="utf-8"?>
<ds:datastoreItem xmlns:ds="http://schemas.openxmlformats.org/officeDocument/2006/customXml" ds:itemID="{510C7128-B257-44F6-B920-F40E9DA94343}"/>
</file>

<file path=customXml/itemProps3.xml><?xml version="1.0" encoding="utf-8"?>
<ds:datastoreItem xmlns:ds="http://schemas.openxmlformats.org/officeDocument/2006/customXml" ds:itemID="{9AB915D8-6CC3-47F4-85F7-BFFE05DF0EA0}">
  <ds:schemaRefs>
    <ds:schemaRef ds:uri="7843f1e1-d313-4a1e-bcaa-2b942f360f3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TM03457503[[fn=Zitierfähig]]</Template>
  <Application>Microsoft Office PowerPoint</Application>
  <PresentationFormat>Widescreen</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Ion</vt:lpstr>
      <vt:lpstr>Unsere 5. Fastenwoche  hat das Thema: Fleisch fasten  </vt:lpstr>
      <vt:lpstr>… und jetzt schau mal, wie es in ganz Deutschland aussieht:</vt:lpstr>
      <vt:lpstr>PowerPoint Presentation</vt:lpstr>
      <vt:lpstr>…oder so etwas? </vt:lpstr>
      <vt:lpstr>… oder sieht das Ganze eher so aus?</vt:lpstr>
      <vt:lpstr>… oder so?</vt:lpstr>
      <vt:lpstr>PowerPoint Presentation</vt:lpstr>
      <vt:lpstr>Was kannst du also tun, damit du weißt, dass du Fleisch von glücklicheren Tieren bekommst? Schau auf die Siegel der Verpackung:</vt:lpstr>
      <vt:lpstr>Oder kaufe beim Metzger deines Vertrauens. Du kannst die Verkäufer auch fragen, woher sie ihr Fleisch beziehen, dann weißt du Bescheid.</vt:lpstr>
      <vt:lpstr>Aber wie wir schon beim Wasser-Fasten gelernt haben: Die Fleisch-herstellung benötigt viel Wasser – deshalb versuche einfach generell weniger Fleisch und Wurst zu essen. Und wenn Fleisch, dann achte auf die Haltungsform</vt:lpstr>
      <vt:lpstr>Deine Aufgabe  für diese Fastenwoche: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Transportwege und geringerem Wasserverbrauch besser, wenn wir hauptsächlich saisonales Obst und Gemüse aus der Region essen, das zu gegebener Jahreszeit gerade reif ist. Saisonales und regionales Obst und Gemüse ist in der Regel sehr frisch: Was morgens noch auf dem Feld war, kann mittags schon auf dem Teller liegen. Ein Saisonkalender kann dir den nötigen Überblick verschaffen. Nur knapp 40% des Gemüses und 20% des Obstes (ohne Zitrusfrüchte) kommen noch aus Deutschland. Im Gegensatz zu anderen Lebensmitteln muss bei Obst und Gemüse das Herkunftsland angegeben werden. Regionale Kennzeichnungen sind aber freiwillig und der Begriff „regional“ ist nicht geschützt. Hier kann ganz Deutschland gemeint sein. In Läden auf Bauernhöfen ist es häufig einfacher, regional und saisonal einzukaufen. Meist sind die Lebensmittel auch verpackungs- und plastikfrei. Der Einkauf bei einem Hofladen spart also Müll und Emissionen durch kürzere Transportwege und schützt die Umwelt. Gleichzeitig kannst du dich bei den Produzenten über die Anbaumethoden informieren. Bei dir gibt es keinen Hofladen? Vielleicht kannst du stattdessen bei einem regionalen Händler auf dem Wochenmarkt einkaufen. Somit unterstützt du auch die Landwirte in unserer Region.  Iss einen Tag (fast) nur Produkte, die saisonal und aus der Region sind! Schau nach leckeren Gerichten und koch sie nach.</dc:title>
  <dc:creator>Lehrer</dc:creator>
  <cp:revision>1</cp:revision>
  <dcterms:created xsi:type="dcterms:W3CDTF">2022-02-22T11:32:05Z</dcterms:created>
  <dcterms:modified xsi:type="dcterms:W3CDTF">2022-04-04T06:37:08Z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0x01010061887D1E043BAB469358458D31CB464E</vt:lpwstr>
  </property>
</Properties>
</file>